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6"/>
  </p:notesMasterIdLst>
  <p:handoutMasterIdLst>
    <p:handoutMasterId r:id="rId27"/>
  </p:handoutMasterIdLst>
  <p:sldIdLst>
    <p:sldId id="358" r:id="rId2"/>
    <p:sldId id="256" r:id="rId3"/>
    <p:sldId id="328" r:id="rId4"/>
    <p:sldId id="357" r:id="rId5"/>
    <p:sldId id="326" r:id="rId6"/>
    <p:sldId id="327" r:id="rId7"/>
    <p:sldId id="313" r:id="rId8"/>
    <p:sldId id="331" r:id="rId9"/>
    <p:sldId id="332" r:id="rId10"/>
    <p:sldId id="334" r:id="rId11"/>
    <p:sldId id="335" r:id="rId12"/>
    <p:sldId id="349" r:id="rId13"/>
    <p:sldId id="339" r:id="rId14"/>
    <p:sldId id="356" r:id="rId15"/>
    <p:sldId id="341" r:id="rId16"/>
    <p:sldId id="342" r:id="rId17"/>
    <p:sldId id="347" r:id="rId18"/>
    <p:sldId id="348" r:id="rId19"/>
    <p:sldId id="343" r:id="rId20"/>
    <p:sldId id="344" r:id="rId21"/>
    <p:sldId id="345" r:id="rId22"/>
    <p:sldId id="350" r:id="rId23"/>
    <p:sldId id="309" r:id="rId24"/>
    <p:sldId id="359"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A6326D55-FAD4-4CB1-A944-82C2DF92C601}">
          <p14:sldIdLst>
            <p14:sldId id="358"/>
            <p14:sldId id="256"/>
            <p14:sldId id="328"/>
            <p14:sldId id="357"/>
            <p14:sldId id="326"/>
            <p14:sldId id="327"/>
            <p14:sldId id="313"/>
            <p14:sldId id="331"/>
            <p14:sldId id="332"/>
            <p14:sldId id="334"/>
            <p14:sldId id="335"/>
            <p14:sldId id="349"/>
            <p14:sldId id="339"/>
            <p14:sldId id="356"/>
            <p14:sldId id="341"/>
            <p14:sldId id="342"/>
            <p14:sldId id="347"/>
            <p14:sldId id="348"/>
            <p14:sldId id="343"/>
            <p14:sldId id="344"/>
            <p14:sldId id="345"/>
            <p14:sldId id="350"/>
            <p14:sldId id="309"/>
            <p14:sldId id="3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EFD"/>
    <a:srgbClr val="4747FF"/>
    <a:srgbClr val="009C00"/>
    <a:srgbClr val="009CFF"/>
    <a:srgbClr val="FF0000"/>
    <a:srgbClr val="009F00"/>
    <a:srgbClr val="70C8FF"/>
    <a:srgbClr val="E6E6E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08" autoAdjust="0"/>
  </p:normalViewPr>
  <p:slideViewPr>
    <p:cSldViewPr snapToGrid="0" snapToObjects="1">
      <p:cViewPr varScale="1">
        <p:scale>
          <a:sx n="110" d="100"/>
          <a:sy n="110" d="100"/>
        </p:scale>
        <p:origin x="1626" y="108"/>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86" d="100"/>
          <a:sy n="86" d="100"/>
        </p:scale>
        <p:origin x="386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7/17/2023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7/17/2023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say anything]</a:t>
            </a:r>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0</a:t>
            </a:fld>
            <a:endParaRPr lang="en-US"/>
          </a:p>
        </p:txBody>
      </p:sp>
    </p:spTree>
    <p:extLst>
      <p:ext uri="{BB962C8B-B14F-4D97-AF65-F5344CB8AC3E}">
        <p14:creationId xmlns:p14="http://schemas.microsoft.com/office/powerpoint/2010/main" val="38947027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Now for some background on synthetic </a:t>
            </a:r>
            <a:r>
              <a:rPr lang="en-US"/>
              <a:t>wavelengths.</a:t>
            </a:r>
          </a:p>
          <a:p>
            <a:endParaRPr lang="en-US"/>
          </a:p>
          <a:p>
            <a:endParaRPr lang="en-US" dirty="0"/>
          </a:p>
          <a:p>
            <a:r>
              <a:rPr lang="en-US" dirty="0"/>
              <a:t>The main idea of synthetic wavelengths is to heterodyne or mix two fields at nearby wavelengths to obtain a longer effective wavelength.  This longer wavelength is more resilient to path length aberrations.</a:t>
            </a:r>
          </a:p>
        </p:txBody>
      </p:sp>
      <p:sp>
        <p:nvSpPr>
          <p:cNvPr id="4" name="Slide Number Placeholder 3"/>
          <p:cNvSpPr>
            <a:spLocks noGrp="1"/>
          </p:cNvSpPr>
          <p:nvPr>
            <p:ph type="sldNum" sz="quarter" idx="5"/>
          </p:nvPr>
        </p:nvSpPr>
        <p:spPr/>
        <p:txBody>
          <a:bodyPr/>
          <a:lstStyle/>
          <a:p>
            <a:fld id="{6363C63D-0C1A-0E4C-A0BD-8D65A9542426}" type="slidenum">
              <a:rPr lang="en-US" smtClean="0"/>
              <a:t>9</a:t>
            </a:fld>
            <a:endParaRPr lang="en-US"/>
          </a:p>
        </p:txBody>
      </p:sp>
    </p:spTree>
    <p:extLst>
      <p:ext uri="{BB962C8B-B14F-4D97-AF65-F5344CB8AC3E}">
        <p14:creationId xmlns:p14="http://schemas.microsoft.com/office/powerpoint/2010/main" val="2387361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generate a synthetic field by multiplying one complex field at one wavelength by the complex conjugate of another field at a nearby wavelength.  This creates a synthetic field.  In certain cases, like the case in source [5], this synthetic field can be backpropagated at the synthetic wavelength to form images.</a:t>
            </a:r>
          </a:p>
        </p:txBody>
      </p:sp>
      <p:sp>
        <p:nvSpPr>
          <p:cNvPr id="4" name="Slide Number Placeholder 3"/>
          <p:cNvSpPr>
            <a:spLocks noGrp="1"/>
          </p:cNvSpPr>
          <p:nvPr>
            <p:ph type="sldNum" sz="quarter" idx="5"/>
          </p:nvPr>
        </p:nvSpPr>
        <p:spPr/>
        <p:txBody>
          <a:bodyPr/>
          <a:lstStyle/>
          <a:p>
            <a:fld id="{6363C63D-0C1A-0E4C-A0BD-8D65A9542426}" type="slidenum">
              <a:rPr lang="en-US" smtClean="0"/>
              <a:t>10</a:t>
            </a:fld>
            <a:endParaRPr lang="en-US"/>
          </a:p>
        </p:txBody>
      </p:sp>
    </p:spTree>
    <p:extLst>
      <p:ext uri="{BB962C8B-B14F-4D97-AF65-F5344CB8AC3E}">
        <p14:creationId xmlns:p14="http://schemas.microsoft.com/office/powerpoint/2010/main" val="34523876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synthetic wavelengths than what I have presented.  For more information on synthetic wavelengths, please see the sources shown on the slides.</a:t>
            </a:r>
          </a:p>
        </p:txBody>
      </p:sp>
      <p:sp>
        <p:nvSpPr>
          <p:cNvPr id="4" name="Slide Number Placeholder 3"/>
          <p:cNvSpPr>
            <a:spLocks noGrp="1"/>
          </p:cNvSpPr>
          <p:nvPr>
            <p:ph type="sldNum" sz="quarter" idx="5"/>
          </p:nvPr>
        </p:nvSpPr>
        <p:spPr/>
        <p:txBody>
          <a:bodyPr/>
          <a:lstStyle/>
          <a:p>
            <a:fld id="{6363C63D-0C1A-0E4C-A0BD-8D65A9542426}" type="slidenum">
              <a:rPr lang="en-US" smtClean="0"/>
              <a:t>11</a:t>
            </a:fld>
            <a:endParaRPr lang="en-US"/>
          </a:p>
        </p:txBody>
      </p:sp>
    </p:spTree>
    <p:extLst>
      <p:ext uri="{BB962C8B-B14F-4D97-AF65-F5344CB8AC3E}">
        <p14:creationId xmlns:p14="http://schemas.microsoft.com/office/powerpoint/2010/main" val="4164516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background is done, I shall now describe some of the work that I have done.</a:t>
            </a:r>
          </a:p>
          <a:p>
            <a:r>
              <a:rPr lang="en-US" dirty="0"/>
              <a:t>The work I have done can be referred to as “synthetic wavelength DORT”, or “SW-DORT”.</a:t>
            </a:r>
          </a:p>
          <a:p>
            <a:r>
              <a:rPr lang="en-US" dirty="0"/>
              <a:t>Synthetic wavelength DORT combines DORT with synthetic wavelengths to perform imaging.</a:t>
            </a:r>
          </a:p>
        </p:txBody>
      </p:sp>
      <p:sp>
        <p:nvSpPr>
          <p:cNvPr id="4" name="Slide Number Placeholder 3"/>
          <p:cNvSpPr>
            <a:spLocks noGrp="1"/>
          </p:cNvSpPr>
          <p:nvPr>
            <p:ph type="sldNum" sz="quarter" idx="5"/>
          </p:nvPr>
        </p:nvSpPr>
        <p:spPr/>
        <p:txBody>
          <a:bodyPr/>
          <a:lstStyle/>
          <a:p>
            <a:fld id="{6363C63D-0C1A-0E4C-A0BD-8D65A9542426}" type="slidenum">
              <a:rPr lang="en-US" smtClean="0"/>
              <a:t>12</a:t>
            </a:fld>
            <a:endParaRPr lang="en-US"/>
          </a:p>
        </p:txBody>
      </p:sp>
    </p:spTree>
    <p:extLst>
      <p:ext uri="{BB962C8B-B14F-4D97-AF65-F5344CB8AC3E}">
        <p14:creationId xmlns:p14="http://schemas.microsoft.com/office/powerpoint/2010/main" val="52110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Synthetic wavelength DORT requires that one has the transfer matrix for two closely spaced wavelengths.</a:t>
            </a:r>
          </a:p>
          <a:p>
            <a:r>
              <a:rPr lang="en-US" dirty="0"/>
              <a:t>DORT is performed, yielding a set of singular vectors.</a:t>
            </a:r>
          </a:p>
          <a:p>
            <a:r>
              <a:rPr lang="en-US" dirty="0"/>
              <a:t>One takes a pair of singular vectors, and from those singular vectors, derives fields.</a:t>
            </a:r>
          </a:p>
          <a:p>
            <a:r>
              <a:rPr lang="en-US" dirty="0"/>
              <a:t>These fields are then used to derive a synthetic field.</a:t>
            </a:r>
          </a:p>
          <a:p>
            <a:r>
              <a:rPr lang="en-US" dirty="0"/>
              <a:t>The synthetic field is then backpropagated, and images are obtained.</a:t>
            </a:r>
          </a:p>
        </p:txBody>
      </p:sp>
      <p:sp>
        <p:nvSpPr>
          <p:cNvPr id="4" name="Slide Number Placeholder 3"/>
          <p:cNvSpPr>
            <a:spLocks noGrp="1"/>
          </p:cNvSpPr>
          <p:nvPr>
            <p:ph type="sldNum" sz="quarter" idx="5"/>
          </p:nvPr>
        </p:nvSpPr>
        <p:spPr/>
        <p:txBody>
          <a:bodyPr/>
          <a:lstStyle/>
          <a:p>
            <a:fld id="{6363C63D-0C1A-0E4C-A0BD-8D65A9542426}" type="slidenum">
              <a:rPr lang="en-US" smtClean="0"/>
              <a:t>13</a:t>
            </a:fld>
            <a:endParaRPr lang="en-US"/>
          </a:p>
        </p:txBody>
      </p:sp>
    </p:spTree>
    <p:extLst>
      <p:ext uri="{BB962C8B-B14F-4D97-AF65-F5344CB8AC3E}">
        <p14:creationId xmlns:p14="http://schemas.microsoft.com/office/powerpoint/2010/main" val="27150224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more concrete example of synthetic wavelength DORT, I shall describe a simulation that was done that uses synthetic wavelength DORT.  In this simulation, small, discrete scatterers are imaged through an aberrating medium using synthetic wavelength DORT.</a:t>
            </a:r>
          </a:p>
        </p:txBody>
      </p:sp>
      <p:sp>
        <p:nvSpPr>
          <p:cNvPr id="4" name="Slide Number Placeholder 3"/>
          <p:cNvSpPr>
            <a:spLocks noGrp="1"/>
          </p:cNvSpPr>
          <p:nvPr>
            <p:ph type="sldNum" sz="quarter" idx="5"/>
          </p:nvPr>
        </p:nvSpPr>
        <p:spPr/>
        <p:txBody>
          <a:bodyPr/>
          <a:lstStyle/>
          <a:p>
            <a:fld id="{6363C63D-0C1A-0E4C-A0BD-8D65A9542426}" type="slidenum">
              <a:rPr lang="en-US" smtClean="0"/>
              <a:t>14</a:t>
            </a:fld>
            <a:endParaRPr lang="en-US"/>
          </a:p>
        </p:txBody>
      </p:sp>
    </p:spTree>
    <p:extLst>
      <p:ext uri="{BB962C8B-B14F-4D97-AF65-F5344CB8AC3E}">
        <p14:creationId xmlns:p14="http://schemas.microsoft.com/office/powerpoint/2010/main" val="3627653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simulated setup is essentially a Fourier transforming lens setup.  The input, i.e. the output of a spatial light modulator, is located in the front focal plane, and the scatterers are located in the back focal plane.  The scatterers are on the order of 0.01mm in diameter.  Between the lens and scatterers is an aberrating layer that is 200 micrometers thick.  That aberrating layer has a surface height standard deviation of 1.3 micrometers.</a:t>
            </a:r>
          </a:p>
          <a:p>
            <a:endParaRPr lang="en-US" dirty="0"/>
          </a:p>
          <a:p>
            <a:r>
              <a:rPr lang="en-US" dirty="0"/>
              <a:t>The transfer matrix relates the SLM output to the incident field on the camera sensor.  This transfer matrix is obtained via simulation.  Since everything here was done in simulation, both phase and amplitude could be measured, thus making it easier to measure the transfer matrix---there was no need to go through any of the methodologies given in sources [1] through [3] because phase could be directly measured in simulation.</a:t>
            </a:r>
          </a:p>
        </p:txBody>
      </p:sp>
      <p:sp>
        <p:nvSpPr>
          <p:cNvPr id="4" name="Slide Number Placeholder 3"/>
          <p:cNvSpPr>
            <a:spLocks noGrp="1"/>
          </p:cNvSpPr>
          <p:nvPr>
            <p:ph type="sldNum" sz="quarter" idx="5"/>
          </p:nvPr>
        </p:nvSpPr>
        <p:spPr/>
        <p:txBody>
          <a:bodyPr/>
          <a:lstStyle/>
          <a:p>
            <a:fld id="{6363C63D-0C1A-0E4C-A0BD-8D65A9542426}" type="slidenum">
              <a:rPr lang="en-US" smtClean="0"/>
              <a:t>15</a:t>
            </a:fld>
            <a:endParaRPr lang="en-US"/>
          </a:p>
        </p:txBody>
      </p:sp>
    </p:spTree>
    <p:extLst>
      <p:ext uri="{BB962C8B-B14F-4D97-AF65-F5344CB8AC3E}">
        <p14:creationId xmlns:p14="http://schemas.microsoft.com/office/powerpoint/2010/main" val="729098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that one wanted to use conventional DORT to image in this situation.</a:t>
            </a:r>
          </a:p>
          <a:p>
            <a:r>
              <a:rPr lang="en-US" dirty="0"/>
              <a:t>Also imagine that one does not explicitly know the aberrating medium, so it cannot be modeled during backpropagation.</a:t>
            </a:r>
          </a:p>
          <a:p>
            <a:r>
              <a:rPr lang="en-US" dirty="0"/>
              <a:t>Imagine that instead, one replaced the aberrating medium with free space.</a:t>
            </a:r>
          </a:p>
          <a:p>
            <a:endParaRPr lang="en-US" dirty="0"/>
          </a:p>
          <a:p>
            <a:r>
              <a:rPr lang="en-US" dirty="0"/>
              <a:t>One can derive SLM patterns from the right-singular vectors and project those patterns onto the SLM.  One can then propagate through the model of the system, up until the output of the lens.</a:t>
            </a:r>
          </a:p>
          <a:p>
            <a:r>
              <a:rPr lang="en-US" dirty="0"/>
              <a:t>Then, one can backpropagate through free space to the scatterer plane to attempt to get images.</a:t>
            </a:r>
          </a:p>
        </p:txBody>
      </p:sp>
      <p:sp>
        <p:nvSpPr>
          <p:cNvPr id="4" name="Slide Number Placeholder 3"/>
          <p:cNvSpPr>
            <a:spLocks noGrp="1"/>
          </p:cNvSpPr>
          <p:nvPr>
            <p:ph type="sldNum" sz="quarter" idx="5"/>
          </p:nvPr>
        </p:nvSpPr>
        <p:spPr/>
        <p:txBody>
          <a:bodyPr/>
          <a:lstStyle/>
          <a:p>
            <a:fld id="{6363C63D-0C1A-0E4C-A0BD-8D65A9542426}" type="slidenum">
              <a:rPr lang="en-US" smtClean="0"/>
              <a:t>16</a:t>
            </a:fld>
            <a:endParaRPr lang="en-US"/>
          </a:p>
        </p:txBody>
      </p:sp>
    </p:spTree>
    <p:extLst>
      <p:ext uri="{BB962C8B-B14F-4D97-AF65-F5344CB8AC3E}">
        <p14:creationId xmlns:p14="http://schemas.microsoft.com/office/powerpoint/2010/main" val="3651244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doing what was described on the previous slide.  It can be seen that not modeling the aberrating layer, i.e. replacing the aberrating layer with free space, results in poor images.  The fields are not focused on the scatterers and one cannot tell where the scatterers are from just looking at the fields.</a:t>
            </a:r>
          </a:p>
        </p:txBody>
      </p:sp>
      <p:sp>
        <p:nvSpPr>
          <p:cNvPr id="4" name="Slide Number Placeholder 3"/>
          <p:cNvSpPr>
            <a:spLocks noGrp="1"/>
          </p:cNvSpPr>
          <p:nvPr>
            <p:ph type="sldNum" sz="quarter" idx="5"/>
          </p:nvPr>
        </p:nvSpPr>
        <p:spPr/>
        <p:txBody>
          <a:bodyPr/>
          <a:lstStyle/>
          <a:p>
            <a:fld id="{6363C63D-0C1A-0E4C-A0BD-8D65A9542426}" type="slidenum">
              <a:rPr lang="en-US" smtClean="0"/>
              <a:t>17</a:t>
            </a:fld>
            <a:endParaRPr lang="en-US"/>
          </a:p>
        </p:txBody>
      </p:sp>
    </p:spTree>
    <p:extLst>
      <p:ext uri="{BB962C8B-B14F-4D97-AF65-F5344CB8AC3E}">
        <p14:creationId xmlns:p14="http://schemas.microsoft.com/office/powerpoint/2010/main" val="2043294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one fix this?  Well, one can again get the fields at the output of the lens.  However, instead of backpropagating those fields, one can create a synthetic field using the formula for </a:t>
            </a:r>
            <a:r>
              <a:rPr lang="en-US" dirty="0" err="1"/>
              <a:t>u_synth</a:t>
            </a:r>
            <a:r>
              <a:rPr lang="en-US" dirty="0"/>
              <a:t> shown in the slide.  In that formula, the dotted circle represents pointwise multiplication.</a:t>
            </a:r>
          </a:p>
          <a:p>
            <a:endParaRPr lang="en-US" dirty="0"/>
          </a:p>
          <a:p>
            <a:r>
              <a:rPr lang="en-US" dirty="0"/>
              <a:t>That synthetic field can be backpropagated at the synthetic wavelength through free space to the scatterer plane.</a:t>
            </a:r>
          </a:p>
        </p:txBody>
      </p:sp>
      <p:sp>
        <p:nvSpPr>
          <p:cNvPr id="4" name="Slide Number Placeholder 3"/>
          <p:cNvSpPr>
            <a:spLocks noGrp="1"/>
          </p:cNvSpPr>
          <p:nvPr>
            <p:ph type="sldNum" sz="quarter" idx="5"/>
          </p:nvPr>
        </p:nvSpPr>
        <p:spPr/>
        <p:txBody>
          <a:bodyPr/>
          <a:lstStyle/>
          <a:p>
            <a:fld id="{6363C63D-0C1A-0E4C-A0BD-8D65A9542426}" type="slidenum">
              <a:rPr lang="en-US" smtClean="0"/>
              <a:t>18</a:t>
            </a:fld>
            <a:endParaRPr lang="en-US"/>
          </a:p>
        </p:txBody>
      </p:sp>
    </p:spTree>
    <p:extLst>
      <p:ext uri="{BB962C8B-B14F-4D97-AF65-F5344CB8AC3E}">
        <p14:creationId xmlns:p14="http://schemas.microsoft.com/office/powerpoint/2010/main" val="3444791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Michael Lee and I shall be presenting on a technique for imaging small, discrete scatterers through aberrating media.</a:t>
            </a:r>
          </a:p>
        </p:txBody>
      </p:sp>
      <p:sp>
        <p:nvSpPr>
          <p:cNvPr id="4" name="Slide Number Placeholder 3"/>
          <p:cNvSpPr>
            <a:spLocks noGrp="1"/>
          </p:cNvSpPr>
          <p:nvPr>
            <p:ph type="sldNum" sz="quarter" idx="5"/>
          </p:nvPr>
        </p:nvSpPr>
        <p:spPr/>
        <p:txBody>
          <a:bodyPr/>
          <a:lstStyle/>
          <a:p>
            <a:fld id="{6363C63D-0C1A-0E4C-A0BD-8D65A9542426}" type="slidenum">
              <a:rPr lang="en-US" smtClean="0"/>
              <a:t>1</a:t>
            </a:fld>
            <a:endParaRPr lang="en-US"/>
          </a:p>
        </p:txBody>
      </p:sp>
    </p:spTree>
    <p:extLst>
      <p:ext uri="{BB962C8B-B14F-4D97-AF65-F5344CB8AC3E}">
        <p14:creationId xmlns:p14="http://schemas.microsoft.com/office/powerpoint/2010/main" val="3016963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this results in images of the scatterers.  As one can see, the fields are focused around the locations of the scatterers.</a:t>
            </a:r>
          </a:p>
        </p:txBody>
      </p:sp>
      <p:sp>
        <p:nvSpPr>
          <p:cNvPr id="4" name="Slide Number Placeholder 3"/>
          <p:cNvSpPr>
            <a:spLocks noGrp="1"/>
          </p:cNvSpPr>
          <p:nvPr>
            <p:ph type="sldNum" sz="quarter" idx="5"/>
          </p:nvPr>
        </p:nvSpPr>
        <p:spPr/>
        <p:txBody>
          <a:bodyPr/>
          <a:lstStyle/>
          <a:p>
            <a:fld id="{6363C63D-0C1A-0E4C-A0BD-8D65A9542426}" type="slidenum">
              <a:rPr lang="en-US" smtClean="0"/>
              <a:t>19</a:t>
            </a:fld>
            <a:endParaRPr lang="en-US"/>
          </a:p>
        </p:txBody>
      </p:sp>
    </p:spTree>
    <p:extLst>
      <p:ext uri="{BB962C8B-B14F-4D97-AF65-F5344CB8AC3E}">
        <p14:creationId xmlns:p14="http://schemas.microsoft.com/office/powerpoint/2010/main" val="3510454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as one can see, regular DORT backpropagation fails to form images of scatterers when the aberrating layer is not modeled.  However, combining DORT with synthetic wavelengths allows for backpropagation to form images of scatterers even without modeling the aberrating layer.</a:t>
            </a:r>
          </a:p>
        </p:txBody>
      </p:sp>
      <p:sp>
        <p:nvSpPr>
          <p:cNvPr id="4" name="Slide Number Placeholder 3"/>
          <p:cNvSpPr>
            <a:spLocks noGrp="1"/>
          </p:cNvSpPr>
          <p:nvPr>
            <p:ph type="sldNum" sz="quarter" idx="5"/>
          </p:nvPr>
        </p:nvSpPr>
        <p:spPr/>
        <p:txBody>
          <a:bodyPr/>
          <a:lstStyle/>
          <a:p>
            <a:fld id="{6363C63D-0C1A-0E4C-A0BD-8D65A9542426}" type="slidenum">
              <a:rPr lang="en-US" smtClean="0"/>
              <a:t>20</a:t>
            </a:fld>
            <a:endParaRPr lang="en-US"/>
          </a:p>
        </p:txBody>
      </p:sp>
    </p:spTree>
    <p:extLst>
      <p:ext uri="{BB962C8B-B14F-4D97-AF65-F5344CB8AC3E}">
        <p14:creationId xmlns:p14="http://schemas.microsoft.com/office/powerpoint/2010/main" val="904153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how much can one conclude from this simulation?  Admittedly, not too much since it is only simulation.  A more convincing test would have been to do a real-life, physical experiment.  Regardless, this simulation is a promising first step.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Ultimately, one can say that limited experimental evidence from simulation indicates that synthetic wavelength DORT may be able to be used to image small, discrete scatterers through aberrating media, without requiring an explicit model for the aberrating media.</a:t>
            </a:r>
          </a:p>
        </p:txBody>
      </p:sp>
      <p:sp>
        <p:nvSpPr>
          <p:cNvPr id="4" name="Slide Number Placeholder 3"/>
          <p:cNvSpPr>
            <a:spLocks noGrp="1"/>
          </p:cNvSpPr>
          <p:nvPr>
            <p:ph type="sldNum" sz="quarter" idx="5"/>
          </p:nvPr>
        </p:nvSpPr>
        <p:spPr/>
        <p:txBody>
          <a:bodyPr/>
          <a:lstStyle/>
          <a:p>
            <a:fld id="{6363C63D-0C1A-0E4C-A0BD-8D65A9542426}" type="slidenum">
              <a:rPr lang="en-US" smtClean="0"/>
              <a:t>21</a:t>
            </a:fld>
            <a:endParaRPr lang="en-US"/>
          </a:p>
        </p:txBody>
      </p:sp>
    </p:spTree>
    <p:extLst>
      <p:ext uri="{BB962C8B-B14F-4D97-AF65-F5344CB8AC3E}">
        <p14:creationId xmlns:p14="http://schemas.microsoft.com/office/powerpoint/2010/main" val="3838847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references.</a:t>
            </a:r>
          </a:p>
        </p:txBody>
      </p:sp>
      <p:sp>
        <p:nvSpPr>
          <p:cNvPr id="4" name="Slide Number Placeholder 3"/>
          <p:cNvSpPr>
            <a:spLocks noGrp="1"/>
          </p:cNvSpPr>
          <p:nvPr>
            <p:ph type="sldNum" sz="quarter" idx="5"/>
          </p:nvPr>
        </p:nvSpPr>
        <p:spPr/>
        <p:txBody>
          <a:bodyPr/>
          <a:lstStyle/>
          <a:p>
            <a:fld id="{6363C63D-0C1A-0E4C-A0BD-8D65A9542426}" type="slidenum">
              <a:rPr lang="en-US" smtClean="0"/>
              <a:t>22</a:t>
            </a:fld>
            <a:endParaRPr lang="en-US"/>
          </a:p>
        </p:txBody>
      </p:sp>
    </p:spTree>
    <p:extLst>
      <p:ext uri="{BB962C8B-B14F-4D97-AF65-F5344CB8AC3E}">
        <p14:creationId xmlns:p14="http://schemas.microsoft.com/office/powerpoint/2010/main" val="6686311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this is the conference paper that is associated with this presentation.</a:t>
            </a:r>
          </a:p>
        </p:txBody>
      </p:sp>
      <p:sp>
        <p:nvSpPr>
          <p:cNvPr id="4" name="Slide Number Placeholder 3"/>
          <p:cNvSpPr>
            <a:spLocks noGrp="1"/>
          </p:cNvSpPr>
          <p:nvPr>
            <p:ph type="sldNum" sz="quarter" idx="5"/>
          </p:nvPr>
        </p:nvSpPr>
        <p:spPr/>
        <p:txBody>
          <a:bodyPr/>
          <a:lstStyle/>
          <a:p>
            <a:fld id="{6363C63D-0C1A-0E4C-A0BD-8D65A9542426}" type="slidenum">
              <a:rPr lang="en-US" smtClean="0"/>
              <a:t>23</a:t>
            </a:fld>
            <a:endParaRPr lang="en-US"/>
          </a:p>
        </p:txBody>
      </p:sp>
    </p:spTree>
    <p:extLst>
      <p:ext uri="{BB962C8B-B14F-4D97-AF65-F5344CB8AC3E}">
        <p14:creationId xmlns:p14="http://schemas.microsoft.com/office/powerpoint/2010/main" val="84256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Imaging through aberrating media is a difficult, yet useful task.  For example, one might want to see through bodily tissue or a pane of frosted glass.  However, in those cases, light gets aberrated, potentially making it difficult to get clear images.  It would be nice to be able to see through such aberrating media.</a:t>
            </a:r>
          </a:p>
          <a:p>
            <a:endParaRPr lang="en-US" dirty="0"/>
          </a:p>
          <a:p>
            <a:r>
              <a:rPr lang="en-US" dirty="0"/>
              <a:t>This presentation will present on a method called synthetic wavelength DORT, or SW-DORT for short.  This method allows one to image small, discrete scatterers behind aberrating media.  In this method, no explicit model for the aberrating medium is required.</a:t>
            </a:r>
          </a:p>
        </p:txBody>
      </p:sp>
      <p:sp>
        <p:nvSpPr>
          <p:cNvPr id="4" name="Slide Number Placeholder 3"/>
          <p:cNvSpPr>
            <a:spLocks noGrp="1"/>
          </p:cNvSpPr>
          <p:nvPr>
            <p:ph type="sldNum" sz="quarter" idx="5"/>
          </p:nvPr>
        </p:nvSpPr>
        <p:spPr/>
        <p:txBody>
          <a:bodyPr/>
          <a:lstStyle/>
          <a:p>
            <a:fld id="{6363C63D-0C1A-0E4C-A0BD-8D65A9542426}" type="slidenum">
              <a:rPr lang="en-US" smtClean="0"/>
              <a:t>2</a:t>
            </a:fld>
            <a:endParaRPr lang="en-US"/>
          </a:p>
        </p:txBody>
      </p:sp>
    </p:spTree>
    <p:extLst>
      <p:ext uri="{BB962C8B-B14F-4D97-AF65-F5344CB8AC3E}">
        <p14:creationId xmlns:p14="http://schemas.microsoft.com/office/powerpoint/2010/main" val="1283963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some background will be presented.</a:t>
            </a:r>
          </a:p>
        </p:txBody>
      </p:sp>
      <p:sp>
        <p:nvSpPr>
          <p:cNvPr id="4" name="Slide Number Placeholder 3"/>
          <p:cNvSpPr>
            <a:spLocks noGrp="1"/>
          </p:cNvSpPr>
          <p:nvPr>
            <p:ph type="sldNum" sz="quarter" idx="5"/>
          </p:nvPr>
        </p:nvSpPr>
        <p:spPr/>
        <p:txBody>
          <a:bodyPr/>
          <a:lstStyle/>
          <a:p>
            <a:fld id="{6363C63D-0C1A-0E4C-A0BD-8D65A9542426}" type="slidenum">
              <a:rPr lang="en-US" smtClean="0"/>
              <a:t>3</a:t>
            </a:fld>
            <a:endParaRPr lang="en-US"/>
          </a:p>
        </p:txBody>
      </p:sp>
    </p:spTree>
    <p:extLst>
      <p:ext uri="{BB962C8B-B14F-4D97-AF65-F5344CB8AC3E}">
        <p14:creationId xmlns:p14="http://schemas.microsoft.com/office/powerpoint/2010/main" val="222130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We will start off with some background on transfer matrices.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Transfer matrices relate a set of input signals to a set of output signals in the frequency domain.  Each output signal can be expressed as a linear combination of the input signals.  In our particular case, the input signals will be derived from the output of a spatial light modulator, or SLM for short.  The output signals will be derived from the complex field incident on a camera sensor.  Thus, the transfer matrix relates the output of an SLM to the input to a camera sensor.</a:t>
            </a:r>
          </a:p>
          <a:p>
            <a:endParaRPr lang="en-US" dirty="0"/>
          </a:p>
          <a:p>
            <a:r>
              <a:rPr lang="en-US" dirty="0"/>
              <a:t>Note that in the diagram on the slide, light goes from right to left, starting at the SLM plane and ending at the sensor plane.</a:t>
            </a:r>
          </a:p>
        </p:txBody>
      </p:sp>
      <p:sp>
        <p:nvSpPr>
          <p:cNvPr id="4" name="Slide Number Placeholder 3"/>
          <p:cNvSpPr>
            <a:spLocks noGrp="1"/>
          </p:cNvSpPr>
          <p:nvPr>
            <p:ph type="sldNum" sz="quarter" idx="5"/>
          </p:nvPr>
        </p:nvSpPr>
        <p:spPr/>
        <p:txBody>
          <a:bodyPr/>
          <a:lstStyle/>
          <a:p>
            <a:fld id="{6363C63D-0C1A-0E4C-A0BD-8D65A9542426}" type="slidenum">
              <a:rPr lang="en-US" smtClean="0"/>
              <a:t>4</a:t>
            </a:fld>
            <a:endParaRPr lang="en-US"/>
          </a:p>
        </p:txBody>
      </p:sp>
    </p:spTree>
    <p:extLst>
      <p:ext uri="{BB962C8B-B14F-4D97-AF65-F5344CB8AC3E}">
        <p14:creationId xmlns:p14="http://schemas.microsoft.com/office/powerpoint/2010/main" val="213917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acoustics, radio frequency, i.e. RF, and microwaves, one can directly sample waveforms in time.  This makes the process of measuring transfer matrices much simpler.</a:t>
            </a:r>
          </a:p>
          <a:p>
            <a:endParaRPr lang="en-US" dirty="0"/>
          </a:p>
          <a:p>
            <a:r>
              <a:rPr lang="en-US" dirty="0"/>
              <a:t>However, in optics, it is more difficult to measure transfer matrices.  One cannot directly sample waveforms at optical frequencies.  Moreover, typical camera sensors do not measure phase information---they only measure intensity.</a:t>
            </a:r>
          </a:p>
          <a:p>
            <a:endParaRPr lang="en-US" dirty="0"/>
          </a:p>
          <a:p>
            <a:r>
              <a:rPr lang="en-US" dirty="0"/>
              <a:t>So how does one measure transfer matrices in the optical regime?</a:t>
            </a:r>
          </a:p>
          <a:p>
            <a:endParaRPr lang="en-US" dirty="0"/>
          </a:p>
          <a:p>
            <a:r>
              <a:rPr lang="en-US" dirty="0"/>
              <a:t>One can use interferometry to measure a transfer matrix, like in source [1].  However, interferometric methods can be sensitive to vibrations and they require a reference to be used.</a:t>
            </a:r>
          </a:p>
          <a:p>
            <a:endParaRPr lang="en-US" dirty="0"/>
          </a:p>
          <a:p>
            <a:r>
              <a:rPr lang="en-US" dirty="0"/>
              <a:t>Another method for measuring the transfer matrix is given in sources [2] and [3].  This method uses computational optics rather than interferometry.  A simplified setup for the method is shown on this slide.  The method involves projecting patterns onto an SLM, measuring the resulting intensity images on the camera sensor, and then performing phase recovery.</a:t>
            </a:r>
          </a:p>
        </p:txBody>
      </p:sp>
      <p:sp>
        <p:nvSpPr>
          <p:cNvPr id="4" name="Slide Number Placeholder 3"/>
          <p:cNvSpPr>
            <a:spLocks noGrp="1"/>
          </p:cNvSpPr>
          <p:nvPr>
            <p:ph type="sldNum" sz="quarter" idx="5"/>
          </p:nvPr>
        </p:nvSpPr>
        <p:spPr/>
        <p:txBody>
          <a:bodyPr/>
          <a:lstStyle/>
          <a:p>
            <a:fld id="{6363C63D-0C1A-0E4C-A0BD-8D65A9542426}" type="slidenum">
              <a:rPr lang="en-US" smtClean="0"/>
              <a:t>5</a:t>
            </a:fld>
            <a:endParaRPr lang="en-US"/>
          </a:p>
        </p:txBody>
      </p:sp>
    </p:spTree>
    <p:extLst>
      <p:ext uri="{BB962C8B-B14F-4D97-AF65-F5344CB8AC3E}">
        <p14:creationId xmlns:p14="http://schemas.microsoft.com/office/powerpoint/2010/main" val="1323732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 background on DORT.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DORT is a French acronym that means “decomposition of the </a:t>
            </a:r>
            <a:r>
              <a:rPr lang="en-US" dirty="0" err="1"/>
              <a:t>time-reversal</a:t>
            </a:r>
            <a:r>
              <a:rPr lang="en-US" dirty="0"/>
              <a:t> operator”.  The name, while accurate, does not tell one much about how DORT is actually performed.  No explicit </a:t>
            </a:r>
            <a:r>
              <a:rPr lang="en-US" dirty="0" err="1"/>
              <a:t>time-reversal</a:t>
            </a:r>
            <a:r>
              <a:rPr lang="en-US" dirty="0"/>
              <a:t> is performed when performing DORT.</a:t>
            </a:r>
          </a:p>
          <a:p>
            <a:endParaRPr lang="en-US" dirty="0"/>
          </a:p>
          <a:p>
            <a:r>
              <a:rPr lang="en-US" dirty="0"/>
              <a:t>The DORT technique can be used to image scatterers of waves and to selectively focus on scatterers.</a:t>
            </a:r>
          </a:p>
        </p:txBody>
      </p:sp>
      <p:sp>
        <p:nvSpPr>
          <p:cNvPr id="4" name="Slide Number Placeholder 3"/>
          <p:cNvSpPr>
            <a:spLocks noGrp="1"/>
          </p:cNvSpPr>
          <p:nvPr>
            <p:ph type="sldNum" sz="quarter" idx="5"/>
          </p:nvPr>
        </p:nvSpPr>
        <p:spPr/>
        <p:txBody>
          <a:bodyPr/>
          <a:lstStyle/>
          <a:p>
            <a:fld id="{6363C63D-0C1A-0E4C-A0BD-8D65A9542426}" type="slidenum">
              <a:rPr lang="en-US" smtClean="0"/>
              <a:t>6</a:t>
            </a:fld>
            <a:endParaRPr lang="en-US"/>
          </a:p>
        </p:txBody>
      </p:sp>
    </p:spTree>
    <p:extLst>
      <p:ext uri="{BB962C8B-B14F-4D97-AF65-F5344CB8AC3E}">
        <p14:creationId xmlns:p14="http://schemas.microsoft.com/office/powerpoint/2010/main" val="2451356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order to perform DORT, one must first obtain the transfer matrix </a:t>
                </a:r>
                <a14:m>
                  <m:oMath xmlns:m="http://schemas.openxmlformats.org/officeDocument/2006/math">
                    <m:r>
                      <a:rPr lang="en-US" b="1" i="1" smtClean="0">
                        <a:latin typeface="Cambria Math" panose="02040503050406030204" pitchFamily="18" charset="0"/>
                      </a:rPr>
                      <m:t>𝑯</m:t>
                    </m:r>
                    <m:d>
                      <m:dPr>
                        <m:ctrlPr>
                          <a:rPr lang="en-US" b="0" i="1" smtClean="0">
                            <a:latin typeface="Cambria Math" panose="02040503050406030204" pitchFamily="18" charset="0"/>
                          </a:rPr>
                        </m:ctrlPr>
                      </m:dPr>
                      <m:e>
                        <m:r>
                          <a:rPr lang="el-GR" i="1">
                            <a:latin typeface="Cambria Math" panose="02040503050406030204" pitchFamily="18" charset="0"/>
                          </a:rPr>
                          <m:t>𝜆</m:t>
                        </m:r>
                      </m:e>
                    </m:d>
                  </m:oMath>
                </a14:m>
                <a:r>
                  <a:rPr lang="en-US" dirty="0"/>
                  <a:t>.  DORT is then performed by taking the singular value decomposition, or SVD, of the transfer matrix</a:t>
                </a:r>
                <a:r>
                  <a:rPr lang="en-US" baseline="0" dirty="0"/>
                  <a:t> </a:t>
                </a:r>
                <a14:m>
                  <m:oMath xmlns:m="http://schemas.openxmlformats.org/officeDocument/2006/math">
                    <m:r>
                      <a:rPr lang="en-US" b="1" i="1" smtClean="0">
                        <a:latin typeface="Cambria Math" panose="02040503050406030204" pitchFamily="18" charset="0"/>
                      </a:rPr>
                      <m:t>𝑯</m:t>
                    </m:r>
                    <m:d>
                      <m:dPr>
                        <m:ctrlPr>
                          <a:rPr lang="en-US" b="0" i="1" smtClean="0">
                            <a:latin typeface="Cambria Math" panose="02040503050406030204" pitchFamily="18" charset="0"/>
                          </a:rPr>
                        </m:ctrlPr>
                      </m:dPr>
                      <m:e>
                        <m:r>
                          <a:rPr lang="el-GR" i="1">
                            <a:latin typeface="Cambria Math" panose="02040503050406030204" pitchFamily="18" charset="0"/>
                          </a:rPr>
                          <m:t>𝜆</m:t>
                        </m:r>
                      </m:e>
                    </m:d>
                  </m:oMath>
                </a14:m>
                <a:r>
                  <a:rPr lang="en-US" dirty="0"/>
                  <a:t>.  This gives a set of right-singular</a:t>
                </a:r>
                <a:r>
                  <a:rPr lang="en-US" baseline="0" dirty="0"/>
                  <a:t> vectors, left-singular vectors, and singular values.</a:t>
                </a:r>
                <a:endParaRPr lang="en-US" dirty="0"/>
              </a:p>
            </p:txBody>
          </p:sp>
        </mc:Choice>
        <mc:Fallback xmlns="">
          <p:sp>
            <p:nvSpPr>
              <p:cNvPr id="3" name="Notes Placeholder 2"/>
              <p:cNvSpPr>
                <a:spLocks noGrp="1"/>
              </p:cNvSpPr>
              <p:nvPr>
                <p:ph type="body" idx="1"/>
              </p:nvPr>
            </p:nvSpPr>
            <p:spPr/>
            <p:txBody>
              <a:bodyPr/>
              <a:lstStyle/>
              <a:p>
                <a:r>
                  <a:rPr lang="en-US" dirty="0"/>
                  <a:t>In order to perform DORT, one must first obtain the transfer matrix </a:t>
                </a:r>
                <a:r>
                  <a:rPr lang="en-US" b="1" i="0">
                    <a:latin typeface="Cambria Math" panose="02040503050406030204" pitchFamily="18" charset="0"/>
                  </a:rPr>
                  <a:t>𝑯</a:t>
                </a:r>
                <a:r>
                  <a:rPr lang="en-US" b="0" i="0">
                    <a:latin typeface="Cambria Math" panose="02040503050406030204" pitchFamily="18" charset="0"/>
                  </a:rPr>
                  <a:t>(</a:t>
                </a:r>
                <a:r>
                  <a:rPr lang="el-GR" i="0">
                    <a:latin typeface="Cambria Math" panose="02040503050406030204" pitchFamily="18" charset="0"/>
                  </a:rPr>
                  <a:t>𝜆)</a:t>
                </a:r>
                <a:r>
                  <a:rPr lang="en-US" dirty="0"/>
                  <a:t>.  DORT is then performed by taking the singular value decomposition, or SVD, of the transfer matrix</a:t>
                </a:r>
                <a:r>
                  <a:rPr lang="en-US" baseline="0" dirty="0"/>
                  <a:t> </a:t>
                </a:r>
                <a:r>
                  <a:rPr lang="en-US" b="1" i="0">
                    <a:latin typeface="Cambria Math" panose="02040503050406030204" pitchFamily="18" charset="0"/>
                  </a:rPr>
                  <a:t>𝑯</a:t>
                </a:r>
                <a:r>
                  <a:rPr lang="en-US" b="0" i="0">
                    <a:latin typeface="Cambria Math" panose="02040503050406030204" pitchFamily="18" charset="0"/>
                  </a:rPr>
                  <a:t>(</a:t>
                </a:r>
                <a:r>
                  <a:rPr lang="el-GR" i="0">
                    <a:latin typeface="Cambria Math" panose="02040503050406030204" pitchFamily="18" charset="0"/>
                  </a:rPr>
                  <a:t>𝜆)</a:t>
                </a:r>
                <a:r>
                  <a:rPr lang="en-US" dirty="0"/>
                  <a:t>.  This gives a set of right-singular</a:t>
                </a:r>
                <a:r>
                  <a:rPr lang="en-US" baseline="0" dirty="0"/>
                  <a:t> vectors, left-singular vectors, and singular values.</a:t>
                </a:r>
                <a:endParaRPr lang="en-US" dirty="0"/>
              </a:p>
            </p:txBody>
          </p:sp>
        </mc:Fallback>
      </mc:AlternateContent>
      <p:sp>
        <p:nvSpPr>
          <p:cNvPr id="4" name="Slide Number Placeholder 3"/>
          <p:cNvSpPr>
            <a:spLocks noGrp="1"/>
          </p:cNvSpPr>
          <p:nvPr>
            <p:ph type="sldNum" sz="quarter" idx="5"/>
          </p:nvPr>
        </p:nvSpPr>
        <p:spPr/>
        <p:txBody>
          <a:bodyPr/>
          <a:lstStyle/>
          <a:p>
            <a:fld id="{6363C63D-0C1A-0E4C-A0BD-8D65A9542426}" type="slidenum">
              <a:rPr lang="en-US" smtClean="0"/>
              <a:t>7</a:t>
            </a:fld>
            <a:endParaRPr lang="en-US"/>
          </a:p>
        </p:txBody>
      </p:sp>
    </p:spTree>
    <p:extLst>
      <p:ext uri="{BB962C8B-B14F-4D97-AF65-F5344CB8AC3E}">
        <p14:creationId xmlns:p14="http://schemas.microsoft.com/office/powerpoint/2010/main" val="1843993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Under certain conditions, namely “ideally-resolved” scatterers, the singular vectors tell one how to beamform to focus on individual scatterers.  One can backpropagate singular vectors to selectively focus on scatterers.  Under those same conditions, the singular values are related to the scattering strength of each scatterer.</a:t>
            </a:r>
          </a:p>
          <a:p>
            <a:endParaRPr lang="en-US" dirty="0"/>
          </a:p>
          <a:p>
            <a:r>
              <a:rPr lang="en-US" dirty="0"/>
              <a:t>The right-singular vectors can be backpropagated from the transmitting transducers to selectively focus using the transmitting transducers.  The complex conjugates of the left-singular vectors can be backpropagated from the receiving transducers to selectively focus using the receiving transducers.</a:t>
            </a:r>
          </a:p>
          <a:p>
            <a:endParaRPr lang="en-US" dirty="0"/>
          </a:p>
          <a:p>
            <a:r>
              <a:rPr lang="en-US" dirty="0"/>
              <a:t>One can backpropagate these selectively focusing signals and observe the resulting field patterns.  For each pattern from a backpropagated singular vector, one will ideally see the fields get intense around a single scatterer’s location.</a:t>
            </a:r>
          </a:p>
        </p:txBody>
      </p:sp>
      <p:sp>
        <p:nvSpPr>
          <p:cNvPr id="4" name="Slide Number Placeholder 3"/>
          <p:cNvSpPr>
            <a:spLocks noGrp="1"/>
          </p:cNvSpPr>
          <p:nvPr>
            <p:ph type="sldNum" sz="quarter" idx="5"/>
          </p:nvPr>
        </p:nvSpPr>
        <p:spPr/>
        <p:txBody>
          <a:bodyPr/>
          <a:lstStyle/>
          <a:p>
            <a:fld id="{6363C63D-0C1A-0E4C-A0BD-8D65A9542426}" type="slidenum">
              <a:rPr lang="en-US" smtClean="0"/>
              <a:t>8</a:t>
            </a:fld>
            <a:endParaRPr lang="en-US"/>
          </a:p>
        </p:txBody>
      </p:sp>
    </p:spTree>
    <p:extLst>
      <p:ext uri="{BB962C8B-B14F-4D97-AF65-F5344CB8AC3E}">
        <p14:creationId xmlns:p14="http://schemas.microsoft.com/office/powerpoint/2010/main" val="29290572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rgbClr val="404040"/>
                </a:solidFill>
                <a:latin typeface="Arial"/>
              </a:defRPr>
            </a:lvl1pPr>
          </a:lstStyle>
          <a:p>
            <a:r>
              <a:rPr lang="en-US" dirty="0"/>
              <a:t>Separator </a:t>
            </a:r>
          </a:p>
        </p:txBody>
      </p:sp>
      <p:pic>
        <p:nvPicPr>
          <p:cNvPr id="4" name="Picture 3" descr="NWU PPT Wide Opt 4 - No Wordmark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B362BA78-8688-C546-A03A-2A39F84C0B58}" type="datetime1">
              <a:rPr lang="en-US" smtClean="0"/>
              <a:pPr/>
              <a:t>7/17/2023</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EF5B9135-15EF-DE46-84CC-16626B0FAF7F}" type="datetime1">
              <a:rPr lang="en-US" smtClean="0"/>
              <a:pPr/>
              <a:t>7/17/2023</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4767264"/>
            <a:ext cx="2895600" cy="273844"/>
          </a:xfrm>
        </p:spPr>
        <p:txBody>
          <a:bodyPr/>
          <a:lstStyle/>
          <a:p>
            <a:endParaRPr lang="en-US"/>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477ADD-011F-3541-9724-9C7FC92455D5}" type="datetime1">
              <a:rPr lang="en-US" smtClean="0"/>
              <a:t>7/17/2023</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Footer Placeholder 5"/>
          <p:cNvSpPr>
            <a:spLocks noGrp="1"/>
          </p:cNvSpPr>
          <p:nvPr>
            <p:ph type="ftr" sz="quarter" idx="11"/>
          </p:nvPr>
        </p:nvSpPr>
        <p:spPr>
          <a:xfrm>
            <a:off x="3124200" y="4767264"/>
            <a:ext cx="2895600" cy="273844"/>
          </a:xfrm>
        </p:spPr>
        <p:txBody>
          <a:bodyPr/>
          <a:lstStyle/>
          <a:p>
            <a:endParaRPr lang="en-US"/>
          </a:p>
        </p:txBody>
      </p:sp>
    </p:spTree>
    <p:extLst>
      <p:ext uri="{BB962C8B-B14F-4D97-AF65-F5344CB8AC3E}">
        <p14:creationId xmlns:p14="http://schemas.microsoft.com/office/powerpoint/2010/main" val="334923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D3421027-4EC0-9C48-8CFB-B8A3104CB056}" type="datetime1">
              <a:rPr lang="en-US" smtClean="0"/>
              <a:pPr/>
              <a:t>7/17/2023</a:t>
            </a:fld>
            <a:endParaRPr lang="en-US"/>
          </a:p>
        </p:txBody>
      </p:sp>
      <p:sp>
        <p:nvSpPr>
          <p:cNvPr id="3" name="Footer Placeholder 2"/>
          <p:cNvSpPr>
            <a:spLocks noGrp="1"/>
          </p:cNvSpPr>
          <p:nvPr>
            <p:ph type="ftr" sz="quarter" idx="11"/>
          </p:nvPr>
        </p:nvSpPr>
        <p:spPr/>
        <p:txBody>
          <a:bodyPr/>
          <a:lstStyle>
            <a:lvl1pPr>
              <a:defRPr>
                <a:latin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7/17/2023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a:defRPr>
            </a:lvl1pPr>
          </a:lstStyle>
          <a:p>
            <a:fld id="{B9AB8213-A564-3C44-8CA0-968996562138}" type="datetime1">
              <a:rPr lang="en-US" smtClean="0"/>
              <a:pPr/>
              <a:t>7/17/2023</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0A83DA12-03A5-114A-ABAE-78CD6BB6AC19}" type="datetime1">
              <a:rPr lang="en-US" smtClean="0"/>
              <a:pPr/>
              <a:t>7/17/2023</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1FFF386F-14E4-954A-9EC2-E277FFD66D49}" type="datetime1">
              <a:rPr lang="en-US" smtClean="0"/>
              <a:pPr/>
              <a:t>7/17/2023</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D8FFCF06-3344-8345-BEA6-DDAEFCC6ECCE}" type="datetime1">
              <a:rPr lang="en-US" smtClean="0"/>
              <a:pPr/>
              <a:t>7/17/2023</a:t>
            </a:fld>
            <a:endParaRPr lang="en-US"/>
          </a:p>
        </p:txBody>
      </p:sp>
      <p:sp>
        <p:nvSpPr>
          <p:cNvPr id="8" name="Footer Placeholder 7"/>
          <p:cNvSpPr>
            <a:spLocks noGrp="1"/>
          </p:cNvSpPr>
          <p:nvPr>
            <p:ph type="ftr" sz="quarter" idx="11"/>
          </p:nvPr>
        </p:nvSpPr>
        <p:spPr/>
        <p:txBody>
          <a:bodyPr/>
          <a:lstStyle>
            <a:lvl1pPr>
              <a:defRPr>
                <a:latin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84C6D879-35D4-554E-9D6D-93E8130AA922}" type="datetime1">
              <a:rPr lang="en-US" smtClean="0"/>
              <a:pPr/>
              <a:t>7/17/2023</a:t>
            </a:fld>
            <a:endParaRPr lang="en-US"/>
          </a:p>
        </p:txBody>
      </p:sp>
      <p:sp>
        <p:nvSpPr>
          <p:cNvPr id="4" name="Footer Placeholder 3"/>
          <p:cNvSpPr>
            <a:spLocks noGrp="1"/>
          </p:cNvSpPr>
          <p:nvPr>
            <p:ph type="ftr" sz="quarter" idx="11"/>
          </p:nvPr>
        </p:nvSpPr>
        <p:spPr/>
        <p:txBody>
          <a:bodyPr/>
          <a:lstStyle>
            <a:lvl1pPr>
              <a:defRPr>
                <a:latin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B182AE3-760A-8E44-AB65-03A533386DFC}" type="datetime1">
              <a:rPr lang="en-US" smtClean="0"/>
              <a:pPr/>
              <a:t>7/17/2023</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NWU PPT Wide Opt 4 - No Wordmark_Master.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sp>
        <p:nvSpPr>
          <p:cNvPr id="2" name="Title Placeholder 1"/>
          <p:cNvSpPr>
            <a:spLocks noGrp="1"/>
          </p:cNvSpPr>
          <p:nvPr>
            <p:ph type="title"/>
          </p:nvPr>
        </p:nvSpPr>
        <p:spPr>
          <a:xfrm>
            <a:off x="457200" y="205979"/>
            <a:ext cx="8229600" cy="54864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857250"/>
            <a:ext cx="8229600" cy="38030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98C176C-065F-124D-AAA4-94F2B7A2EC7C}" type="datetime1">
              <a:rPr lang="en-US" smtClean="0"/>
              <a:t>7/17/2023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b"/>
          <a:lstStyle>
            <a:lvl1pPr algn="r">
              <a:defRPr sz="1200">
                <a:solidFill>
                  <a:srgbClr val="FFFFFF"/>
                </a:solidFill>
                <a:latin typeface="Arial"/>
                <a:cs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Lst>
  <p:hf hdr="0" ftr="0" dt="0"/>
  <p:txStyles>
    <p:titleStyle>
      <a:lvl1pPr algn="ctr"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5.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5.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slideLayout" Target="../slideLayouts/slideLayout4.xml"/><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5.png"/><Relationship Id="rId10" Type="http://schemas.openxmlformats.org/officeDocument/2006/relationships/image" Target="../media/image27.png"/><Relationship Id="rId4" Type="http://schemas.openxmlformats.org/officeDocument/2006/relationships/notesSlide" Target="../notesSlides/notesSlide16.xml"/><Relationship Id="rId9" Type="http://schemas.openxmlformats.org/officeDocument/2006/relationships/image" Target="../media/image26.png"/><Relationship Id="rId1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slideLayout" Target="../slideLayouts/slideLayout4.xml"/><Relationship Id="rId7" Type="http://schemas.openxmlformats.org/officeDocument/2006/relationships/image" Target="../media/image230.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20.png"/><Relationship Id="rId5" Type="http://schemas.openxmlformats.org/officeDocument/2006/relationships/image" Target="../media/image32.png"/><Relationship Id="rId4" Type="http://schemas.openxmlformats.org/officeDocument/2006/relationships/notesSlide" Target="../notesSlides/notesSlide17.xml"/><Relationship Id="rId9"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5.png"/><Relationship Id="rId5" Type="http://schemas.openxmlformats.org/officeDocument/2006/relationships/image" Target="../media/image3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slideLayout" Target="../slideLayouts/slideLayout4.xml"/><Relationship Id="rId7" Type="http://schemas.openxmlformats.org/officeDocument/2006/relationships/image" Target="../media/image280.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70.png"/><Relationship Id="rId5" Type="http://schemas.openxmlformats.org/officeDocument/2006/relationships/image" Target="../media/image34.png"/><Relationship Id="rId10" Type="http://schemas.openxmlformats.org/officeDocument/2006/relationships/image" Target="../media/image5.png"/><Relationship Id="rId4" Type="http://schemas.openxmlformats.org/officeDocument/2006/relationships/notesSlide" Target="../notesSlides/notesSlide19.xml"/><Relationship Id="rId9" Type="http://schemas.openxmlformats.org/officeDocument/2006/relationships/image" Target="../media/image30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jp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5.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4.xml"/><Relationship Id="rId7" Type="http://schemas.openxmlformats.org/officeDocument/2006/relationships/image" Target="../media/image9.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4.xml"/><Relationship Id="rId7" Type="http://schemas.openxmlformats.org/officeDocument/2006/relationships/image" Target="../media/image16.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png"/><Relationship Id="rId5" Type="http://schemas.openxmlformats.org/officeDocument/2006/relationships/image" Target="../media/image140.png"/><Relationship Id="rId10" Type="http://schemas.openxmlformats.org/officeDocument/2006/relationships/image" Target="../media/image5.png"/><Relationship Id="rId4" Type="http://schemas.openxmlformats.org/officeDocument/2006/relationships/notesSlide" Target="../notesSlides/notesSlide8.xml"/><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887E-3912-3322-84A1-3D44C0D8C709}"/>
              </a:ext>
            </a:extLst>
          </p:cNvPr>
          <p:cNvSpPr>
            <a:spLocks noGrp="1"/>
          </p:cNvSpPr>
          <p:nvPr>
            <p:ph type="title"/>
          </p:nvPr>
        </p:nvSpPr>
        <p:spPr/>
        <p:txBody>
          <a:bodyPr/>
          <a:lstStyle/>
          <a:p>
            <a:r>
              <a:rPr lang="en-US" b="1" dirty="0"/>
              <a:t>COSI 2023 – Conference Paper</a:t>
            </a:r>
          </a:p>
        </p:txBody>
      </p:sp>
      <p:pic>
        <p:nvPicPr>
          <p:cNvPr id="6" name="Content Placeholder 5">
            <a:extLst>
              <a:ext uri="{FF2B5EF4-FFF2-40B4-BE49-F238E27FC236}">
                <a16:creationId xmlns:a16="http://schemas.microsoft.com/office/drawing/2014/main" id="{49293F64-2DA9-C004-0A1D-02B621180981}"/>
              </a:ext>
            </a:extLst>
          </p:cNvPr>
          <p:cNvPicPr>
            <a:picLocks noGrp="1" noChangeAspect="1"/>
          </p:cNvPicPr>
          <p:nvPr>
            <p:ph idx="1"/>
          </p:nvPr>
        </p:nvPicPr>
        <p:blipFill>
          <a:blip r:embed="rId5"/>
          <a:stretch>
            <a:fillRect/>
          </a:stretch>
        </p:blipFill>
        <p:spPr>
          <a:xfrm>
            <a:off x="457200" y="979202"/>
            <a:ext cx="8229600" cy="3559745"/>
          </a:xfrm>
        </p:spPr>
      </p:pic>
      <p:pic>
        <p:nvPicPr>
          <p:cNvPr id="9" name="Audio 8">
            <a:hlinkClick r:id="" action="ppaction://media"/>
            <a:extLst>
              <a:ext uri="{FF2B5EF4-FFF2-40B4-BE49-F238E27FC236}">
                <a16:creationId xmlns:a16="http://schemas.microsoft.com/office/drawing/2014/main" id="{CFA4395C-FA49-154C-6C1B-59C1B539171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464706631"/>
      </p:ext>
    </p:extLst>
  </p:cSld>
  <p:clrMapOvr>
    <a:masterClrMapping/>
  </p:clrMapOvr>
  <mc:AlternateContent xmlns:mc="http://schemas.openxmlformats.org/markup-compatibility/2006">
    <mc:Choice xmlns:p14="http://schemas.microsoft.com/office/powerpoint/2010/main" Requires="p14">
      <p:transition spd="slow" p14:dur="2000" advTm="10431"/>
    </mc:Choice>
    <mc:Fallback>
      <p:transition spd="slow" advTm="10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51CD-5293-F789-5AEC-BBAF59B64716}"/>
              </a:ext>
            </a:extLst>
          </p:cNvPr>
          <p:cNvSpPr>
            <a:spLocks noGrp="1"/>
          </p:cNvSpPr>
          <p:nvPr>
            <p:ph type="title"/>
          </p:nvPr>
        </p:nvSpPr>
        <p:spPr/>
        <p:txBody>
          <a:bodyPr/>
          <a:lstStyle/>
          <a:p>
            <a:r>
              <a:rPr lang="en-US" dirty="0"/>
              <a:t>Synthetic Wavelengths – Main Idea</a:t>
            </a:r>
          </a:p>
        </p:txBody>
      </p:sp>
      <p:sp>
        <p:nvSpPr>
          <p:cNvPr id="3" name="Content Placeholder 2">
            <a:extLst>
              <a:ext uri="{FF2B5EF4-FFF2-40B4-BE49-F238E27FC236}">
                <a16:creationId xmlns:a16="http://schemas.microsoft.com/office/drawing/2014/main" id="{D771C5E6-9589-C0FB-D78C-C5D30FC3B77D}"/>
              </a:ext>
            </a:extLst>
          </p:cNvPr>
          <p:cNvSpPr>
            <a:spLocks noGrp="1"/>
          </p:cNvSpPr>
          <p:nvPr>
            <p:ph idx="1"/>
          </p:nvPr>
        </p:nvSpPr>
        <p:spPr/>
        <p:txBody>
          <a:bodyPr>
            <a:normAutofit/>
          </a:bodyPr>
          <a:lstStyle/>
          <a:p>
            <a:r>
              <a:rPr lang="en-US" sz="2400" dirty="0"/>
              <a:t>Heterodyne/mix two fields at nearby wavelengths to obtain a longer effective wavelength</a:t>
            </a:r>
          </a:p>
          <a:p>
            <a:endParaRPr lang="en-US" sz="2400" dirty="0"/>
          </a:p>
        </p:txBody>
      </p:sp>
      <p:sp>
        <p:nvSpPr>
          <p:cNvPr id="4" name="Slide Number Placeholder 3">
            <a:extLst>
              <a:ext uri="{FF2B5EF4-FFF2-40B4-BE49-F238E27FC236}">
                <a16:creationId xmlns:a16="http://schemas.microsoft.com/office/drawing/2014/main" id="{F49883BC-4DEE-D693-1836-95049875C4DB}"/>
              </a:ext>
            </a:extLst>
          </p:cNvPr>
          <p:cNvSpPr>
            <a:spLocks noGrp="1"/>
          </p:cNvSpPr>
          <p:nvPr>
            <p:ph type="sldNum" sz="quarter" idx="12"/>
          </p:nvPr>
        </p:nvSpPr>
        <p:spPr/>
        <p:txBody>
          <a:bodyPr/>
          <a:lstStyle/>
          <a:p>
            <a:fld id="{106E12CD-FCB1-464E-A775-0B83FDDACE03}" type="slidenum">
              <a:rPr lang="en-US" smtClean="0"/>
              <a:pPr/>
              <a:t>9</a:t>
            </a:fld>
            <a:endParaRPr lang="en-US"/>
          </a:p>
        </p:txBody>
      </p:sp>
      <p:pic>
        <p:nvPicPr>
          <p:cNvPr id="1026" name="Picture 2">
            <a:extLst>
              <a:ext uri="{FF2B5EF4-FFF2-40B4-BE49-F238E27FC236}">
                <a16:creationId xmlns:a16="http://schemas.microsoft.com/office/drawing/2014/main" id="{BFA0E514-096D-A321-B1E3-D012DE833E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269" r="59016" b="15396"/>
          <a:stretch/>
        </p:blipFill>
        <p:spPr bwMode="auto">
          <a:xfrm>
            <a:off x="2363737" y="1793954"/>
            <a:ext cx="4416524" cy="2550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D2768B-C5AC-D816-04C7-01B183A73E98}"/>
              </a:ext>
            </a:extLst>
          </p:cNvPr>
          <p:cNvSpPr txBox="1"/>
          <p:nvPr/>
        </p:nvSpPr>
        <p:spPr>
          <a:xfrm>
            <a:off x="1644232" y="4344450"/>
            <a:ext cx="5855534" cy="369332"/>
          </a:xfrm>
          <a:prstGeom prst="rect">
            <a:avLst/>
          </a:prstGeom>
          <a:noFill/>
        </p:spPr>
        <p:txBody>
          <a:bodyPr wrap="square" rtlCol="0">
            <a:spAutoFit/>
          </a:bodyPr>
          <a:lstStyle/>
          <a:p>
            <a:r>
              <a:rPr lang="en-US" b="1" dirty="0"/>
              <a:t>Image source: </a:t>
            </a:r>
            <a:r>
              <a:rPr lang="en-US" dirty="0"/>
              <a:t>https://3dim.northwestern.edu/project/swh/</a:t>
            </a:r>
          </a:p>
        </p:txBody>
      </p:sp>
      <p:pic>
        <p:nvPicPr>
          <p:cNvPr id="8" name="Audio 7">
            <a:hlinkClick r:id="" action="ppaction://media"/>
            <a:extLst>
              <a:ext uri="{FF2B5EF4-FFF2-40B4-BE49-F238E27FC236}">
                <a16:creationId xmlns:a16="http://schemas.microsoft.com/office/drawing/2014/main" id="{B3F1FC04-6479-E0E5-5163-28F4DE953D5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547827525"/>
      </p:ext>
    </p:extLst>
  </p:cSld>
  <p:clrMapOvr>
    <a:masterClrMapping/>
  </p:clrMapOvr>
  <mc:AlternateContent xmlns:mc="http://schemas.openxmlformats.org/markup-compatibility/2006">
    <mc:Choice xmlns:p14="http://schemas.microsoft.com/office/powerpoint/2010/main" Requires="p14">
      <p:transition spd="slow" p14:dur="2000" advTm="20172"/>
    </mc:Choice>
    <mc:Fallback>
      <p:transition spd="slow" advTm="201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23E8-16D7-7C26-D13C-FC1506F97CC6}"/>
              </a:ext>
            </a:extLst>
          </p:cNvPr>
          <p:cNvSpPr>
            <a:spLocks noGrp="1"/>
          </p:cNvSpPr>
          <p:nvPr>
            <p:ph type="title"/>
          </p:nvPr>
        </p:nvSpPr>
        <p:spPr/>
        <p:txBody>
          <a:bodyPr/>
          <a:lstStyle/>
          <a:p>
            <a:r>
              <a:rPr lang="en-US" dirty="0"/>
              <a:t>Generating Synthetic Fields</a:t>
            </a:r>
          </a:p>
        </p:txBody>
      </p:sp>
      <p:pic>
        <p:nvPicPr>
          <p:cNvPr id="8" name="Content Placeholder 7">
            <a:extLst>
              <a:ext uri="{FF2B5EF4-FFF2-40B4-BE49-F238E27FC236}">
                <a16:creationId xmlns:a16="http://schemas.microsoft.com/office/drawing/2014/main" id="{FE9A16BA-70BD-49D3-A958-406F74501611}"/>
              </a:ext>
            </a:extLst>
          </p:cNvPr>
          <p:cNvPicPr>
            <a:picLocks noGrp="1" noChangeAspect="1"/>
          </p:cNvPicPr>
          <p:nvPr>
            <p:ph idx="1"/>
          </p:nvPr>
        </p:nvPicPr>
        <p:blipFill>
          <a:blip r:embed="rId5"/>
          <a:stretch>
            <a:fillRect/>
          </a:stretch>
        </p:blipFill>
        <p:spPr>
          <a:xfrm>
            <a:off x="3146735" y="857250"/>
            <a:ext cx="2850530" cy="3803650"/>
          </a:xfrm>
        </p:spPr>
      </p:pic>
      <p:sp>
        <p:nvSpPr>
          <p:cNvPr id="4" name="Slide Number Placeholder 3">
            <a:extLst>
              <a:ext uri="{FF2B5EF4-FFF2-40B4-BE49-F238E27FC236}">
                <a16:creationId xmlns:a16="http://schemas.microsoft.com/office/drawing/2014/main" id="{5788FE36-158B-54E0-9AB9-47EC8CDF1775}"/>
              </a:ext>
            </a:extLst>
          </p:cNvPr>
          <p:cNvSpPr>
            <a:spLocks noGrp="1"/>
          </p:cNvSpPr>
          <p:nvPr>
            <p:ph type="sldNum" sz="quarter" idx="12"/>
          </p:nvPr>
        </p:nvSpPr>
        <p:spPr/>
        <p:txBody>
          <a:bodyPr/>
          <a:lstStyle/>
          <a:p>
            <a:fld id="{106E12CD-FCB1-464E-A775-0B83FDDACE03}" type="slidenum">
              <a:rPr lang="en-US" smtClean="0"/>
              <a:pPr/>
              <a:t>10</a:t>
            </a:fld>
            <a:endParaRPr lang="en-US"/>
          </a:p>
        </p:txBody>
      </p:sp>
      <p:sp>
        <p:nvSpPr>
          <p:cNvPr id="9" name="TextBox 8">
            <a:extLst>
              <a:ext uri="{FF2B5EF4-FFF2-40B4-BE49-F238E27FC236}">
                <a16:creationId xmlns:a16="http://schemas.microsoft.com/office/drawing/2014/main" id="{8BE7079B-94D5-28AF-C483-1520C5E9F275}"/>
              </a:ext>
            </a:extLst>
          </p:cNvPr>
          <p:cNvSpPr txBox="1"/>
          <p:nvPr/>
        </p:nvSpPr>
        <p:spPr>
          <a:xfrm>
            <a:off x="1171303" y="1717427"/>
            <a:ext cx="2448083" cy="646331"/>
          </a:xfrm>
          <a:prstGeom prst="rect">
            <a:avLst/>
          </a:prstGeom>
          <a:noFill/>
        </p:spPr>
        <p:txBody>
          <a:bodyPr wrap="square" rtlCol="0">
            <a:spAutoFit/>
          </a:bodyPr>
          <a:lstStyle/>
          <a:p>
            <a:pPr algn="ctr"/>
            <a:r>
              <a:rPr lang="en-US" b="1" u="sng" dirty="0"/>
              <a:t>Image Credit</a:t>
            </a:r>
          </a:p>
          <a:p>
            <a:pPr algn="ctr"/>
            <a:r>
              <a:rPr lang="en-US" dirty="0"/>
              <a:t>Image adapted from [5]</a:t>
            </a:r>
          </a:p>
        </p:txBody>
      </p:sp>
      <p:sp>
        <p:nvSpPr>
          <p:cNvPr id="10" name="TextBox 9">
            <a:extLst>
              <a:ext uri="{FF2B5EF4-FFF2-40B4-BE49-F238E27FC236}">
                <a16:creationId xmlns:a16="http://schemas.microsoft.com/office/drawing/2014/main" id="{24FBC676-E57E-4B49-6B77-02F7A8298331}"/>
              </a:ext>
            </a:extLst>
          </p:cNvPr>
          <p:cNvSpPr txBox="1"/>
          <p:nvPr/>
        </p:nvSpPr>
        <p:spPr>
          <a:xfrm>
            <a:off x="108857" y="3145555"/>
            <a:ext cx="2530839" cy="646331"/>
          </a:xfrm>
          <a:prstGeom prst="rect">
            <a:avLst/>
          </a:prstGeom>
          <a:noFill/>
        </p:spPr>
        <p:txBody>
          <a:bodyPr wrap="square" rtlCol="0">
            <a:spAutoFit/>
          </a:bodyPr>
          <a:lstStyle/>
          <a:p>
            <a:pPr algn="r"/>
            <a:r>
              <a:rPr lang="en-US" dirty="0"/>
              <a:t>Can be backpropagated,</a:t>
            </a:r>
          </a:p>
          <a:p>
            <a:pPr algn="r"/>
            <a:r>
              <a:rPr lang="en-US" dirty="0"/>
              <a:t>e.g. like in [5]</a:t>
            </a:r>
          </a:p>
        </p:txBody>
      </p:sp>
      <p:cxnSp>
        <p:nvCxnSpPr>
          <p:cNvPr id="12" name="Straight Arrow Connector 11">
            <a:extLst>
              <a:ext uri="{FF2B5EF4-FFF2-40B4-BE49-F238E27FC236}">
                <a16:creationId xmlns:a16="http://schemas.microsoft.com/office/drawing/2014/main" id="{84A3B0B9-4568-88A6-8277-778223E95E94}"/>
              </a:ext>
            </a:extLst>
          </p:cNvPr>
          <p:cNvCxnSpPr>
            <a:cxnSpLocks/>
            <a:stCxn id="10" idx="3"/>
          </p:cNvCxnSpPr>
          <p:nvPr/>
        </p:nvCxnSpPr>
        <p:spPr>
          <a:xfrm>
            <a:off x="2639696" y="3468721"/>
            <a:ext cx="425721" cy="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683675D-8501-B528-C5C3-21608F2A90C1}"/>
              </a:ext>
            </a:extLst>
          </p:cNvPr>
          <p:cNvSpPr txBox="1"/>
          <p:nvPr/>
        </p:nvSpPr>
        <p:spPr>
          <a:xfrm>
            <a:off x="0" y="4013694"/>
            <a:ext cx="2956560" cy="707886"/>
          </a:xfrm>
          <a:prstGeom prst="rect">
            <a:avLst/>
          </a:prstGeom>
          <a:noFill/>
        </p:spPr>
        <p:txBody>
          <a:bodyPr wrap="square">
            <a:spAutoFit/>
          </a:bodyPr>
          <a:lstStyle/>
          <a:p>
            <a:pPr marL="0" indent="0">
              <a:buNone/>
            </a:pPr>
            <a:r>
              <a:rPr lang="en-US" sz="800" dirty="0"/>
              <a:t>[5] F. Willomitzer, P. V. Rangarajan, F. Li, M. M. Balaji, M. P. </a:t>
            </a:r>
          </a:p>
          <a:p>
            <a:pPr marL="0" indent="0">
              <a:buNone/>
            </a:pPr>
            <a:r>
              <a:rPr lang="en-US" sz="800" dirty="0"/>
              <a:t>      Christensen, and O. Cossairt, “Fast non-line-of-sight imaging </a:t>
            </a:r>
          </a:p>
          <a:p>
            <a:pPr marL="0" indent="0">
              <a:buNone/>
            </a:pPr>
            <a:r>
              <a:rPr lang="en-US" sz="800" dirty="0"/>
              <a:t>      with high-resolution and wide field of view using synthetic </a:t>
            </a:r>
          </a:p>
          <a:p>
            <a:pPr marL="0" indent="0">
              <a:buNone/>
            </a:pPr>
            <a:r>
              <a:rPr lang="en-US" sz="800" dirty="0"/>
              <a:t>      wavelength holography,” Nature Communications, vol. 12,</a:t>
            </a:r>
          </a:p>
          <a:p>
            <a:pPr marL="0" indent="0">
              <a:buNone/>
            </a:pPr>
            <a:r>
              <a:rPr lang="en-US" sz="800" dirty="0"/>
              <a:t>      p. 6647, Nov 2021.</a:t>
            </a:r>
          </a:p>
        </p:txBody>
      </p:sp>
      <p:pic>
        <p:nvPicPr>
          <p:cNvPr id="6" name="Audio 5">
            <a:hlinkClick r:id="" action="ppaction://media"/>
            <a:extLst>
              <a:ext uri="{FF2B5EF4-FFF2-40B4-BE49-F238E27FC236}">
                <a16:creationId xmlns:a16="http://schemas.microsoft.com/office/drawing/2014/main" id="{BBA10669-3578-CB54-FF18-AD20800A324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864288648"/>
      </p:ext>
    </p:extLst>
  </p:cSld>
  <p:clrMapOvr>
    <a:masterClrMapping/>
  </p:clrMapOvr>
  <mc:AlternateContent xmlns:mc="http://schemas.openxmlformats.org/markup-compatibility/2006">
    <mc:Choice xmlns:p14="http://schemas.microsoft.com/office/powerpoint/2010/main" Requires="p14">
      <p:transition spd="slow" p14:dur="2000" advTm="20839"/>
    </mc:Choice>
    <mc:Fallback>
      <p:transition spd="slow" advTm="20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1648-3B6F-FE4A-FA86-42755464FBCE}"/>
              </a:ext>
            </a:extLst>
          </p:cNvPr>
          <p:cNvSpPr>
            <a:spLocks noGrp="1"/>
          </p:cNvSpPr>
          <p:nvPr>
            <p:ph type="title"/>
          </p:nvPr>
        </p:nvSpPr>
        <p:spPr/>
        <p:txBody>
          <a:bodyPr/>
          <a:lstStyle/>
          <a:p>
            <a:r>
              <a:rPr lang="en-US" sz="3200" dirty="0"/>
              <a:t>More Information on Synthetic Wavelengths</a:t>
            </a:r>
          </a:p>
        </p:txBody>
      </p:sp>
      <p:sp>
        <p:nvSpPr>
          <p:cNvPr id="3" name="Content Placeholder 2">
            <a:extLst>
              <a:ext uri="{FF2B5EF4-FFF2-40B4-BE49-F238E27FC236}">
                <a16:creationId xmlns:a16="http://schemas.microsoft.com/office/drawing/2014/main" id="{9A8780B9-7CF2-2253-F05D-CDA6FC557D35}"/>
              </a:ext>
            </a:extLst>
          </p:cNvPr>
          <p:cNvSpPr>
            <a:spLocks noGrp="1"/>
          </p:cNvSpPr>
          <p:nvPr>
            <p:ph idx="1"/>
          </p:nvPr>
        </p:nvSpPr>
        <p:spPr/>
        <p:txBody>
          <a:bodyPr>
            <a:normAutofit/>
          </a:bodyPr>
          <a:lstStyle/>
          <a:p>
            <a:pPr marL="0" indent="0">
              <a:buNone/>
            </a:pPr>
            <a:r>
              <a:rPr lang="en-US" sz="1400" dirty="0"/>
              <a:t>[5]	F. Willomitzer, P. V. Rangarajan, F. Li, M. M. Balaji, M. P. Christensen, and O. Cossairt, “Fast 	non-line-of-sight imaging with high-resolution and wide field of view using synthetic wavelength	holography,” Nature Communications, vol. 12, p. 6647, Nov 2021.</a:t>
            </a:r>
          </a:p>
          <a:p>
            <a:pPr marL="0" indent="0">
              <a:buNone/>
            </a:pPr>
            <a:r>
              <a:rPr lang="en-US" sz="1400" dirty="0"/>
              <a:t>[6]	Y. Wu, F. Li, F. Willomitzer, A. </a:t>
            </a:r>
            <a:r>
              <a:rPr lang="en-US" sz="1400" dirty="0" err="1"/>
              <a:t>Veeraraghavan</a:t>
            </a:r>
            <a:r>
              <a:rPr lang="en-US" sz="1400" dirty="0"/>
              <a:t>, and O. Cossairt, “WISHED: Wavefront imaging 	sensor with high resolution and depth ranging,” 2020 IEEE International Conference on 	Computational Photography (ICCP), 2020.</a:t>
            </a:r>
          </a:p>
          <a:p>
            <a:pPr marL="0" indent="0">
              <a:buNone/>
            </a:pPr>
            <a:endParaRPr lang="en-US" dirty="0"/>
          </a:p>
        </p:txBody>
      </p:sp>
      <p:sp>
        <p:nvSpPr>
          <p:cNvPr id="4" name="Slide Number Placeholder 3">
            <a:extLst>
              <a:ext uri="{FF2B5EF4-FFF2-40B4-BE49-F238E27FC236}">
                <a16:creationId xmlns:a16="http://schemas.microsoft.com/office/drawing/2014/main" id="{F5579445-59DB-E73A-AFFE-EBB1F0C2BFF4}"/>
              </a:ext>
            </a:extLst>
          </p:cNvPr>
          <p:cNvSpPr>
            <a:spLocks noGrp="1"/>
          </p:cNvSpPr>
          <p:nvPr>
            <p:ph type="sldNum" sz="quarter" idx="12"/>
          </p:nvPr>
        </p:nvSpPr>
        <p:spPr/>
        <p:txBody>
          <a:bodyPr/>
          <a:lstStyle/>
          <a:p>
            <a:fld id="{106E12CD-FCB1-464E-A775-0B83FDDACE03}" type="slidenum">
              <a:rPr lang="en-US" smtClean="0"/>
              <a:pPr/>
              <a:t>11</a:t>
            </a:fld>
            <a:endParaRPr lang="en-US"/>
          </a:p>
        </p:txBody>
      </p:sp>
      <p:pic>
        <p:nvPicPr>
          <p:cNvPr id="7" name="Audio 6">
            <a:hlinkClick r:id="" action="ppaction://media"/>
            <a:extLst>
              <a:ext uri="{FF2B5EF4-FFF2-40B4-BE49-F238E27FC236}">
                <a16:creationId xmlns:a16="http://schemas.microsoft.com/office/drawing/2014/main" id="{3F5B1702-5A8A-8D6D-DA6C-9A4EC07EE95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22981925"/>
      </p:ext>
    </p:extLst>
  </p:cSld>
  <p:clrMapOvr>
    <a:masterClrMapping/>
  </p:clrMapOvr>
  <mc:AlternateContent xmlns:mc="http://schemas.openxmlformats.org/markup-compatibility/2006">
    <mc:Choice xmlns:p14="http://schemas.microsoft.com/office/powerpoint/2010/main" Requires="p14">
      <p:transition spd="slow" p14:dur="2000" advTm="23256"/>
    </mc:Choice>
    <mc:Fallback>
      <p:transition spd="slow" advTm="23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1220-0850-1433-0ADD-52E9D9336785}"/>
              </a:ext>
            </a:extLst>
          </p:cNvPr>
          <p:cNvSpPr>
            <a:spLocks noGrp="1"/>
          </p:cNvSpPr>
          <p:nvPr>
            <p:ph type="title"/>
          </p:nvPr>
        </p:nvSpPr>
        <p:spPr/>
        <p:txBody>
          <a:bodyPr/>
          <a:lstStyle/>
          <a:p>
            <a:r>
              <a:rPr lang="en-US" dirty="0"/>
              <a:t>Synthetic Wavelength DORT</a:t>
            </a:r>
          </a:p>
        </p:txBody>
      </p:sp>
      <p:sp>
        <p:nvSpPr>
          <p:cNvPr id="3" name="Text Placeholder 2">
            <a:extLst>
              <a:ext uri="{FF2B5EF4-FFF2-40B4-BE49-F238E27FC236}">
                <a16:creationId xmlns:a16="http://schemas.microsoft.com/office/drawing/2014/main" id="{5F5D48AB-50A4-609C-8D6A-393CF8BD5021}"/>
              </a:ext>
            </a:extLst>
          </p:cNvPr>
          <p:cNvSpPr>
            <a:spLocks noGrp="1"/>
          </p:cNvSpPr>
          <p:nvPr>
            <p:ph type="body" idx="1"/>
          </p:nvPr>
        </p:nvSpPr>
        <p:spPr/>
        <p:txBody>
          <a:bodyPr/>
          <a:lstStyle/>
          <a:p>
            <a:r>
              <a:rPr lang="en-US" dirty="0"/>
              <a:t>SW-DORT</a:t>
            </a:r>
          </a:p>
        </p:txBody>
      </p:sp>
      <p:sp>
        <p:nvSpPr>
          <p:cNvPr id="4" name="Slide Number Placeholder 3">
            <a:extLst>
              <a:ext uri="{FF2B5EF4-FFF2-40B4-BE49-F238E27FC236}">
                <a16:creationId xmlns:a16="http://schemas.microsoft.com/office/drawing/2014/main" id="{34CE1A85-4CA6-07FA-40DF-ED8B05A823BB}"/>
              </a:ext>
            </a:extLst>
          </p:cNvPr>
          <p:cNvSpPr>
            <a:spLocks noGrp="1"/>
          </p:cNvSpPr>
          <p:nvPr>
            <p:ph type="sldNum" sz="quarter" idx="12"/>
          </p:nvPr>
        </p:nvSpPr>
        <p:spPr/>
        <p:txBody>
          <a:bodyPr/>
          <a:lstStyle/>
          <a:p>
            <a:fld id="{106E12CD-FCB1-464E-A775-0B83FDDACE03}" type="slidenum">
              <a:rPr lang="en-US" smtClean="0"/>
              <a:pPr/>
              <a:t>12</a:t>
            </a:fld>
            <a:endParaRPr lang="en-US"/>
          </a:p>
        </p:txBody>
      </p:sp>
      <p:pic>
        <p:nvPicPr>
          <p:cNvPr id="10" name="Audio 9">
            <a:hlinkClick r:id="" action="ppaction://media"/>
            <a:extLst>
              <a:ext uri="{FF2B5EF4-FFF2-40B4-BE49-F238E27FC236}">
                <a16:creationId xmlns:a16="http://schemas.microsoft.com/office/drawing/2014/main" id="{49438E8F-78CC-7517-CA1A-5C5D6CA5294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596326496"/>
      </p:ext>
    </p:extLst>
  </p:cSld>
  <p:clrMapOvr>
    <a:masterClrMapping/>
  </p:clrMapOvr>
  <mc:AlternateContent xmlns:mc="http://schemas.openxmlformats.org/markup-compatibility/2006">
    <mc:Choice xmlns:p14="http://schemas.microsoft.com/office/powerpoint/2010/main" Requires="p14">
      <p:transition spd="slow" p14:dur="2000" advTm="18378"/>
    </mc:Choice>
    <mc:Fallback>
      <p:transition spd="slow" advTm="18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60ACE-36EC-830B-A1D4-374700283C75}"/>
              </a:ext>
            </a:extLst>
          </p:cNvPr>
          <p:cNvSpPr>
            <a:spLocks noGrp="1"/>
          </p:cNvSpPr>
          <p:nvPr>
            <p:ph type="title"/>
          </p:nvPr>
        </p:nvSpPr>
        <p:spPr/>
        <p:txBody>
          <a:bodyPr/>
          <a:lstStyle/>
          <a:p>
            <a:r>
              <a:rPr lang="en-US" dirty="0"/>
              <a:t>Synthetic Wavelength DORT Process</a:t>
            </a:r>
          </a:p>
        </p:txBody>
      </p:sp>
      <p:sp>
        <p:nvSpPr>
          <p:cNvPr id="4" name="Slide Number Placeholder 3">
            <a:extLst>
              <a:ext uri="{FF2B5EF4-FFF2-40B4-BE49-F238E27FC236}">
                <a16:creationId xmlns:a16="http://schemas.microsoft.com/office/drawing/2014/main" id="{541419D1-4766-0DA0-9B2A-8B8AEDF68652}"/>
              </a:ext>
            </a:extLst>
          </p:cNvPr>
          <p:cNvSpPr>
            <a:spLocks noGrp="1"/>
          </p:cNvSpPr>
          <p:nvPr>
            <p:ph type="sldNum" sz="quarter" idx="12"/>
          </p:nvPr>
        </p:nvSpPr>
        <p:spPr/>
        <p:txBody>
          <a:bodyPr/>
          <a:lstStyle/>
          <a:p>
            <a:fld id="{106E12CD-FCB1-464E-A775-0B83FDDACE03}" type="slidenum">
              <a:rPr lang="en-US" smtClean="0"/>
              <a:pPr/>
              <a:t>13</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52CE6D9-3B38-2B3F-CDF2-F2ACAB0A083A}"/>
                  </a:ext>
                </a:extLst>
              </p:cNvPr>
              <p:cNvSpPr txBox="1"/>
              <p:nvPr/>
            </p:nvSpPr>
            <p:spPr>
              <a:xfrm>
                <a:off x="388620" y="1536278"/>
                <a:ext cx="9829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m:rPr>
                                  <m:sty m:val="p"/>
                                </m:rPr>
                                <a:rPr lang="el-GR" sz="2400" b="1" i="1" smtClean="0">
                                  <a:latin typeface="Cambria Math" panose="02040503050406030204" pitchFamily="18" charset="0"/>
                                </a:rPr>
                                <m:t>λ</m:t>
                              </m:r>
                            </m:e>
                            <m:sub>
                              <m:r>
                                <a:rPr lang="en-US" sz="2400" b="0" i="1" smtClean="0">
                                  <a:latin typeface="Cambria Math" panose="02040503050406030204" pitchFamily="18" charset="0"/>
                                </a:rPr>
                                <m:t>1</m:t>
                              </m:r>
                            </m:sub>
                          </m:sSub>
                        </m:e>
                      </m:d>
                    </m:oMath>
                  </m:oMathPara>
                </a14:m>
                <a:endParaRPr lang="en-US" sz="2400" b="1" dirty="0"/>
              </a:p>
            </p:txBody>
          </p:sp>
        </mc:Choice>
        <mc:Fallback xmlns="">
          <p:sp>
            <p:nvSpPr>
              <p:cNvPr id="7" name="TextBox 6">
                <a:extLst>
                  <a:ext uri="{FF2B5EF4-FFF2-40B4-BE49-F238E27FC236}">
                    <a16:creationId xmlns:a16="http://schemas.microsoft.com/office/drawing/2014/main" id="{E52CE6D9-3B38-2B3F-CDF2-F2ACAB0A083A}"/>
                  </a:ext>
                </a:extLst>
              </p:cNvPr>
              <p:cNvSpPr txBox="1">
                <a:spLocks noRot="1" noChangeAspect="1" noMove="1" noResize="1" noEditPoints="1" noAdjustHandles="1" noChangeArrowheads="1" noChangeShapeType="1" noTextEdit="1"/>
              </p:cNvSpPr>
              <p:nvPr/>
            </p:nvSpPr>
            <p:spPr>
              <a:xfrm>
                <a:off x="388620" y="1536278"/>
                <a:ext cx="982980" cy="461665"/>
              </a:xfrm>
              <a:prstGeom prst="rect">
                <a:avLst/>
              </a:prstGeom>
              <a:blipFill>
                <a:blip r:embed="rId5"/>
                <a:stretch>
                  <a:fillRect l="-621"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CB0D89-8285-5C92-4A3B-3EB523957867}"/>
                  </a:ext>
                </a:extLst>
              </p:cNvPr>
              <p:cNvSpPr txBox="1"/>
              <p:nvPr/>
            </p:nvSpPr>
            <p:spPr>
              <a:xfrm>
                <a:off x="388620" y="1997943"/>
                <a:ext cx="9829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m:rPr>
                                  <m:sty m:val="p"/>
                                </m:rPr>
                                <a:rPr lang="el-GR" sz="2400" b="1" i="1" smtClean="0">
                                  <a:latin typeface="Cambria Math" panose="02040503050406030204" pitchFamily="18" charset="0"/>
                                </a:rPr>
                                <m:t>λ</m:t>
                              </m:r>
                            </m:e>
                            <m:sub>
                              <m:r>
                                <a:rPr lang="en-US" sz="2400" b="0" i="1" smtClean="0">
                                  <a:latin typeface="Cambria Math" panose="02040503050406030204" pitchFamily="18" charset="0"/>
                                </a:rPr>
                                <m:t>2</m:t>
                              </m:r>
                            </m:sub>
                          </m:sSub>
                        </m:e>
                      </m:d>
                    </m:oMath>
                  </m:oMathPara>
                </a14:m>
                <a:endParaRPr lang="en-US" sz="2400" b="1" dirty="0"/>
              </a:p>
            </p:txBody>
          </p:sp>
        </mc:Choice>
        <mc:Fallback xmlns="">
          <p:sp>
            <p:nvSpPr>
              <p:cNvPr id="8" name="TextBox 7">
                <a:extLst>
                  <a:ext uri="{FF2B5EF4-FFF2-40B4-BE49-F238E27FC236}">
                    <a16:creationId xmlns:a16="http://schemas.microsoft.com/office/drawing/2014/main" id="{3BCB0D89-8285-5C92-4A3B-3EB523957867}"/>
                  </a:ext>
                </a:extLst>
              </p:cNvPr>
              <p:cNvSpPr txBox="1">
                <a:spLocks noRot="1" noChangeAspect="1" noMove="1" noResize="1" noEditPoints="1" noAdjustHandles="1" noChangeArrowheads="1" noChangeShapeType="1" noTextEdit="1"/>
              </p:cNvSpPr>
              <p:nvPr/>
            </p:nvSpPr>
            <p:spPr>
              <a:xfrm>
                <a:off x="388620" y="1997943"/>
                <a:ext cx="982980" cy="461665"/>
              </a:xfrm>
              <a:prstGeom prst="rect">
                <a:avLst/>
              </a:prstGeom>
              <a:blipFill>
                <a:blip r:embed="rId6"/>
                <a:stretch>
                  <a:fillRect l="-1242" b="-1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D0047B95-2ACA-7E3C-EDA0-A486F7BB0128}"/>
              </a:ext>
            </a:extLst>
          </p:cNvPr>
          <p:cNvSpPr/>
          <p:nvPr/>
        </p:nvSpPr>
        <p:spPr>
          <a:xfrm>
            <a:off x="1905000" y="1597476"/>
            <a:ext cx="1247775" cy="8126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DORT</a:t>
            </a:r>
          </a:p>
        </p:txBody>
      </p:sp>
      <p:cxnSp>
        <p:nvCxnSpPr>
          <p:cNvPr id="10" name="Straight Arrow Connector 9">
            <a:extLst>
              <a:ext uri="{FF2B5EF4-FFF2-40B4-BE49-F238E27FC236}">
                <a16:creationId xmlns:a16="http://schemas.microsoft.com/office/drawing/2014/main" id="{338DBFAD-2F62-8EBD-9187-AABFF22887E9}"/>
              </a:ext>
            </a:extLst>
          </p:cNvPr>
          <p:cNvCxnSpPr>
            <a:cxnSpLocks/>
            <a:stCxn id="7" idx="3"/>
          </p:cNvCxnSpPr>
          <p:nvPr/>
        </p:nvCxnSpPr>
        <p:spPr>
          <a:xfrm>
            <a:off x="1371600" y="1767111"/>
            <a:ext cx="533400" cy="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8370455-0A5A-BA67-29FE-EB362A199003}"/>
              </a:ext>
            </a:extLst>
          </p:cNvPr>
          <p:cNvCxnSpPr>
            <a:cxnSpLocks/>
            <a:stCxn id="8" idx="3"/>
          </p:cNvCxnSpPr>
          <p:nvPr/>
        </p:nvCxnSpPr>
        <p:spPr>
          <a:xfrm>
            <a:off x="1371600" y="2228776"/>
            <a:ext cx="533400" cy="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DFE3434A-BCE2-588D-7B4F-CC21AEB1DC7D}"/>
              </a:ext>
            </a:extLst>
          </p:cNvPr>
          <p:cNvSpPr/>
          <p:nvPr/>
        </p:nvSpPr>
        <p:spPr>
          <a:xfrm>
            <a:off x="3503295" y="1603072"/>
            <a:ext cx="1983105" cy="81260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Derive fields from singular vectors</a:t>
            </a:r>
          </a:p>
        </p:txBody>
      </p:sp>
      <p:cxnSp>
        <p:nvCxnSpPr>
          <p:cNvPr id="17" name="Straight Arrow Connector 16">
            <a:extLst>
              <a:ext uri="{FF2B5EF4-FFF2-40B4-BE49-F238E27FC236}">
                <a16:creationId xmlns:a16="http://schemas.microsoft.com/office/drawing/2014/main" id="{E18A86C0-3201-C2F9-967E-0334CBB85FB1}"/>
              </a:ext>
            </a:extLst>
          </p:cNvPr>
          <p:cNvCxnSpPr>
            <a:cxnSpLocks/>
            <a:stCxn id="9" idx="3"/>
            <a:endCxn id="16" idx="1"/>
          </p:cNvCxnSpPr>
          <p:nvPr/>
        </p:nvCxnSpPr>
        <p:spPr>
          <a:xfrm>
            <a:off x="3152775" y="2003777"/>
            <a:ext cx="350520" cy="5596"/>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8CC74671-7984-CBAB-FCFA-C50EA0F978A7}"/>
              </a:ext>
            </a:extLst>
          </p:cNvPr>
          <p:cNvSpPr/>
          <p:nvPr/>
        </p:nvSpPr>
        <p:spPr>
          <a:xfrm>
            <a:off x="5928632" y="1597476"/>
            <a:ext cx="1983105" cy="81260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Generate synthetic field</a:t>
            </a:r>
          </a:p>
        </p:txBody>
      </p:sp>
      <p:cxnSp>
        <p:nvCxnSpPr>
          <p:cNvPr id="22" name="Straight Arrow Connector 21">
            <a:extLst>
              <a:ext uri="{FF2B5EF4-FFF2-40B4-BE49-F238E27FC236}">
                <a16:creationId xmlns:a16="http://schemas.microsoft.com/office/drawing/2014/main" id="{36B39C3B-968D-3F4E-B026-757A86AB7BC9}"/>
              </a:ext>
            </a:extLst>
          </p:cNvPr>
          <p:cNvCxnSpPr>
            <a:cxnSpLocks/>
            <a:stCxn id="16" idx="3"/>
            <a:endCxn id="21" idx="1"/>
          </p:cNvCxnSpPr>
          <p:nvPr/>
        </p:nvCxnSpPr>
        <p:spPr>
          <a:xfrm flipV="1">
            <a:off x="5486400" y="2003777"/>
            <a:ext cx="442232" cy="5596"/>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89AB751E-C0AD-939B-58EE-21EBCDE02500}"/>
              </a:ext>
            </a:extLst>
          </p:cNvPr>
          <p:cNvSpPr/>
          <p:nvPr/>
        </p:nvSpPr>
        <p:spPr>
          <a:xfrm>
            <a:off x="5928631" y="3212169"/>
            <a:ext cx="1983105" cy="8126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Backpropagate synthetic field</a:t>
            </a:r>
          </a:p>
        </p:txBody>
      </p:sp>
      <p:cxnSp>
        <p:nvCxnSpPr>
          <p:cNvPr id="26" name="Straight Arrow Connector 25">
            <a:extLst>
              <a:ext uri="{FF2B5EF4-FFF2-40B4-BE49-F238E27FC236}">
                <a16:creationId xmlns:a16="http://schemas.microsoft.com/office/drawing/2014/main" id="{6083F307-C5C2-8CFB-3B7C-BBA03352C04F}"/>
              </a:ext>
            </a:extLst>
          </p:cNvPr>
          <p:cNvCxnSpPr>
            <a:cxnSpLocks/>
            <a:stCxn id="21" idx="2"/>
            <a:endCxn id="25" idx="0"/>
          </p:cNvCxnSpPr>
          <p:nvPr/>
        </p:nvCxnSpPr>
        <p:spPr>
          <a:xfrm flipH="1">
            <a:off x="6920184" y="2410078"/>
            <a:ext cx="1" cy="802091"/>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E55682B7-FE25-1092-8804-4A64F2A4F11F}"/>
              </a:ext>
            </a:extLst>
          </p:cNvPr>
          <p:cNvCxnSpPr>
            <a:cxnSpLocks/>
            <a:stCxn id="25" idx="1"/>
          </p:cNvCxnSpPr>
          <p:nvPr/>
        </p:nvCxnSpPr>
        <p:spPr>
          <a:xfrm flipH="1">
            <a:off x="5138056" y="3618470"/>
            <a:ext cx="790575" cy="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7B3CA1B-585E-57F3-05FE-4F40AD230760}"/>
              </a:ext>
            </a:extLst>
          </p:cNvPr>
          <p:cNvSpPr txBox="1"/>
          <p:nvPr/>
        </p:nvSpPr>
        <p:spPr>
          <a:xfrm>
            <a:off x="2909750" y="3371745"/>
            <a:ext cx="2228306" cy="461665"/>
          </a:xfrm>
          <a:prstGeom prst="rect">
            <a:avLst/>
          </a:prstGeom>
          <a:noFill/>
        </p:spPr>
        <p:txBody>
          <a:bodyPr wrap="square" rtlCol="0">
            <a:spAutoFit/>
          </a:bodyPr>
          <a:lstStyle/>
          <a:p>
            <a:r>
              <a:rPr lang="en-US" sz="2400" b="1" dirty="0"/>
              <a:t>Scatterer Image</a:t>
            </a:r>
          </a:p>
        </p:txBody>
      </p:sp>
      <p:pic>
        <p:nvPicPr>
          <p:cNvPr id="3" name="Audio 2">
            <a:hlinkClick r:id="" action="ppaction://media"/>
            <a:extLst>
              <a:ext uri="{FF2B5EF4-FFF2-40B4-BE49-F238E27FC236}">
                <a16:creationId xmlns:a16="http://schemas.microsoft.com/office/drawing/2014/main" id="{69198E4E-736F-49AB-E91A-99A1AB29D7F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819931262"/>
      </p:ext>
    </p:extLst>
  </p:cSld>
  <p:clrMapOvr>
    <a:masterClrMapping/>
  </p:clrMapOvr>
  <mc:AlternateContent xmlns:mc="http://schemas.openxmlformats.org/markup-compatibility/2006">
    <mc:Choice xmlns:p14="http://schemas.microsoft.com/office/powerpoint/2010/main" Requires="p14">
      <p:transition spd="slow" p14:dur="2000" advTm="27765"/>
    </mc:Choice>
    <mc:Fallback>
      <p:transition spd="slow" advTm="27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932E-DE25-415F-552B-EDADCFD60EDF}"/>
              </a:ext>
            </a:extLst>
          </p:cNvPr>
          <p:cNvSpPr>
            <a:spLocks noGrp="1"/>
          </p:cNvSpPr>
          <p:nvPr>
            <p:ph type="title"/>
          </p:nvPr>
        </p:nvSpPr>
        <p:spPr/>
        <p:txBody>
          <a:bodyPr>
            <a:normAutofit fontScale="90000"/>
          </a:bodyPr>
          <a:lstStyle/>
          <a:p>
            <a:r>
              <a:rPr lang="en-US" dirty="0"/>
              <a:t>Imaging Through Aberrating Media With Synthetic Wavelength DORT Simulation</a:t>
            </a:r>
          </a:p>
        </p:txBody>
      </p:sp>
      <p:sp>
        <p:nvSpPr>
          <p:cNvPr id="3" name="Text Placeholder 2">
            <a:extLst>
              <a:ext uri="{FF2B5EF4-FFF2-40B4-BE49-F238E27FC236}">
                <a16:creationId xmlns:a16="http://schemas.microsoft.com/office/drawing/2014/main" id="{7EE10D39-C155-663C-D562-7A4FEE8C1A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C1A0C7-8B9B-B037-6869-C177FB31F591}"/>
              </a:ext>
            </a:extLst>
          </p:cNvPr>
          <p:cNvSpPr>
            <a:spLocks noGrp="1"/>
          </p:cNvSpPr>
          <p:nvPr>
            <p:ph type="sldNum" sz="quarter" idx="12"/>
          </p:nvPr>
        </p:nvSpPr>
        <p:spPr/>
        <p:txBody>
          <a:bodyPr/>
          <a:lstStyle/>
          <a:p>
            <a:fld id="{106E12CD-FCB1-464E-A775-0B83FDDACE03}" type="slidenum">
              <a:rPr lang="en-US" smtClean="0"/>
              <a:pPr/>
              <a:t>14</a:t>
            </a:fld>
            <a:endParaRPr lang="en-US"/>
          </a:p>
        </p:txBody>
      </p:sp>
      <p:pic>
        <p:nvPicPr>
          <p:cNvPr id="5" name="Audio 4">
            <a:hlinkClick r:id="" action="ppaction://media"/>
            <a:extLst>
              <a:ext uri="{FF2B5EF4-FFF2-40B4-BE49-F238E27FC236}">
                <a16:creationId xmlns:a16="http://schemas.microsoft.com/office/drawing/2014/main" id="{9A0B707C-5CE3-7876-FC5C-07A6225ACD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479471317"/>
      </p:ext>
    </p:extLst>
  </p:cSld>
  <p:clrMapOvr>
    <a:masterClrMapping/>
  </p:clrMapOvr>
  <mc:AlternateContent xmlns:mc="http://schemas.openxmlformats.org/markup-compatibility/2006">
    <mc:Choice xmlns:p14="http://schemas.microsoft.com/office/powerpoint/2010/main" Requires="p14">
      <p:transition spd="slow" p14:dur="2000" advTm="17517"/>
    </mc:Choice>
    <mc:Fallback>
      <p:transition spd="slow" advTm="17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3125-BF7B-E6D0-B16B-5AF13AACEAFB}"/>
              </a:ext>
            </a:extLst>
          </p:cNvPr>
          <p:cNvSpPr>
            <a:spLocks noGrp="1"/>
          </p:cNvSpPr>
          <p:nvPr>
            <p:ph type="title"/>
          </p:nvPr>
        </p:nvSpPr>
        <p:spPr/>
        <p:txBody>
          <a:bodyPr/>
          <a:lstStyle/>
          <a:p>
            <a:r>
              <a:rPr lang="en-US" dirty="0"/>
              <a:t>Simulated Setup</a:t>
            </a:r>
          </a:p>
        </p:txBody>
      </p:sp>
      <p:sp>
        <p:nvSpPr>
          <p:cNvPr id="4" name="Slide Number Placeholder 3">
            <a:extLst>
              <a:ext uri="{FF2B5EF4-FFF2-40B4-BE49-F238E27FC236}">
                <a16:creationId xmlns:a16="http://schemas.microsoft.com/office/drawing/2014/main" id="{D6BAFA46-7D0B-A673-5781-C9941165A4A9}"/>
              </a:ext>
            </a:extLst>
          </p:cNvPr>
          <p:cNvSpPr>
            <a:spLocks noGrp="1"/>
          </p:cNvSpPr>
          <p:nvPr>
            <p:ph type="sldNum" sz="quarter" idx="12"/>
          </p:nvPr>
        </p:nvSpPr>
        <p:spPr/>
        <p:txBody>
          <a:bodyPr/>
          <a:lstStyle/>
          <a:p>
            <a:fld id="{106E12CD-FCB1-464E-A775-0B83FDDACE03}" type="slidenum">
              <a:rPr lang="en-US" smtClean="0"/>
              <a:pPr/>
              <a:t>15</a:t>
            </a:fld>
            <a:endParaRPr lang="en-US"/>
          </a:p>
        </p:txBody>
      </p:sp>
      <p:pic>
        <p:nvPicPr>
          <p:cNvPr id="6" name="Content Placeholder 5">
            <a:extLst>
              <a:ext uri="{FF2B5EF4-FFF2-40B4-BE49-F238E27FC236}">
                <a16:creationId xmlns:a16="http://schemas.microsoft.com/office/drawing/2014/main" id="{B0E8E290-E9D1-4B0D-273E-5BB674856BCF}"/>
              </a:ext>
            </a:extLst>
          </p:cNvPr>
          <p:cNvPicPr>
            <a:picLocks noGrp="1" noChangeAspect="1"/>
          </p:cNvPicPr>
          <p:nvPr>
            <p:ph idx="1"/>
          </p:nvPr>
        </p:nvPicPr>
        <p:blipFill>
          <a:blip r:embed="rId5"/>
          <a:stretch>
            <a:fillRect/>
          </a:stretch>
        </p:blipFill>
        <p:spPr>
          <a:xfrm>
            <a:off x="210041" y="963661"/>
            <a:ext cx="8723916" cy="3590828"/>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4B5191-E6E0-17E0-D827-5DEDD5DE7E6A}"/>
                  </a:ext>
                </a:extLst>
              </p:cNvPr>
              <p:cNvSpPr txBox="1"/>
              <p:nvPr/>
            </p:nvSpPr>
            <p:spPr>
              <a:xfrm>
                <a:off x="3084833" y="956041"/>
                <a:ext cx="938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𝑚𝑚</m:t>
                      </m:r>
                    </m:oMath>
                  </m:oMathPara>
                </a14:m>
                <a:endParaRPr lang="en-US" dirty="0"/>
              </a:p>
            </p:txBody>
          </p:sp>
        </mc:Choice>
        <mc:Fallback xmlns="">
          <p:sp>
            <p:nvSpPr>
              <p:cNvPr id="3" name="TextBox 2">
                <a:extLst>
                  <a:ext uri="{FF2B5EF4-FFF2-40B4-BE49-F238E27FC236}">
                    <a16:creationId xmlns:a16="http://schemas.microsoft.com/office/drawing/2014/main" id="{C04B5191-E6E0-17E0-D827-5DEDD5DE7E6A}"/>
                  </a:ext>
                </a:extLst>
              </p:cNvPr>
              <p:cNvSpPr txBox="1">
                <a:spLocks noRot="1" noChangeAspect="1" noMove="1" noResize="1" noEditPoints="1" noAdjustHandles="1" noChangeArrowheads="1" noChangeShapeType="1" noTextEdit="1"/>
              </p:cNvSpPr>
              <p:nvPr/>
            </p:nvSpPr>
            <p:spPr>
              <a:xfrm>
                <a:off x="3084833" y="956041"/>
                <a:ext cx="938527" cy="276999"/>
              </a:xfrm>
              <a:prstGeom prst="rect">
                <a:avLst/>
              </a:prstGeom>
              <a:blipFill>
                <a:blip r:embed="rId6"/>
                <a:stretch>
                  <a:fillRect l="-1948" r="-5844"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E2E4B5-63AE-EDA2-0B85-28CA7EBF7FC8}"/>
                  </a:ext>
                </a:extLst>
              </p:cNvPr>
              <p:cNvSpPr txBox="1"/>
              <p:nvPr/>
            </p:nvSpPr>
            <p:spPr>
              <a:xfrm>
                <a:off x="3668396" y="2144761"/>
                <a:ext cx="62247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=50</m:t>
                      </m:r>
                      <m:r>
                        <a:rPr lang="en-US" sz="1200" b="0" i="1" smtClean="0">
                          <a:latin typeface="Cambria Math" panose="02040503050406030204" pitchFamily="18" charset="0"/>
                        </a:rPr>
                        <m:t>𝑚𝑚</m:t>
                      </m:r>
                    </m:oMath>
                  </m:oMathPara>
                </a14:m>
                <a:endParaRPr lang="en-US" sz="1200" dirty="0"/>
              </a:p>
            </p:txBody>
          </p:sp>
        </mc:Choice>
        <mc:Fallback xmlns="">
          <p:sp>
            <p:nvSpPr>
              <p:cNvPr id="5" name="TextBox 4">
                <a:extLst>
                  <a:ext uri="{FF2B5EF4-FFF2-40B4-BE49-F238E27FC236}">
                    <a16:creationId xmlns:a16="http://schemas.microsoft.com/office/drawing/2014/main" id="{D2E2E4B5-63AE-EDA2-0B85-28CA7EBF7FC8}"/>
                  </a:ext>
                </a:extLst>
              </p:cNvPr>
              <p:cNvSpPr txBox="1">
                <a:spLocks noRot="1" noChangeAspect="1" noMove="1" noResize="1" noEditPoints="1" noAdjustHandles="1" noChangeArrowheads="1" noChangeShapeType="1" noTextEdit="1"/>
              </p:cNvSpPr>
              <p:nvPr/>
            </p:nvSpPr>
            <p:spPr>
              <a:xfrm>
                <a:off x="3668396" y="2144761"/>
                <a:ext cx="622478" cy="184666"/>
              </a:xfrm>
              <a:prstGeom prst="rect">
                <a:avLst/>
              </a:prstGeom>
              <a:blipFill>
                <a:blip r:embed="rId7"/>
                <a:stretch>
                  <a:fillRect l="-2941" r="-588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997CF0-7FCB-D819-1F80-951CB472C8B4}"/>
                  </a:ext>
                </a:extLst>
              </p:cNvPr>
              <p:cNvSpPr txBox="1"/>
              <p:nvPr/>
            </p:nvSpPr>
            <p:spPr>
              <a:xfrm>
                <a:off x="6323333" y="956040"/>
                <a:ext cx="938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𝑚𝑚</m:t>
                      </m:r>
                    </m:oMath>
                  </m:oMathPara>
                </a14:m>
                <a:endParaRPr lang="en-US" dirty="0"/>
              </a:p>
            </p:txBody>
          </p:sp>
        </mc:Choice>
        <mc:Fallback xmlns="">
          <p:sp>
            <p:nvSpPr>
              <p:cNvPr id="7" name="TextBox 6">
                <a:extLst>
                  <a:ext uri="{FF2B5EF4-FFF2-40B4-BE49-F238E27FC236}">
                    <a16:creationId xmlns:a16="http://schemas.microsoft.com/office/drawing/2014/main" id="{02997CF0-7FCB-D819-1F80-951CB472C8B4}"/>
                  </a:ext>
                </a:extLst>
              </p:cNvPr>
              <p:cNvSpPr txBox="1">
                <a:spLocks noRot="1" noChangeAspect="1" noMove="1" noResize="1" noEditPoints="1" noAdjustHandles="1" noChangeArrowheads="1" noChangeShapeType="1" noTextEdit="1"/>
              </p:cNvSpPr>
              <p:nvPr/>
            </p:nvSpPr>
            <p:spPr>
              <a:xfrm>
                <a:off x="6323333" y="956040"/>
                <a:ext cx="938527" cy="276999"/>
              </a:xfrm>
              <a:prstGeom prst="rect">
                <a:avLst/>
              </a:prstGeom>
              <a:blipFill>
                <a:blip r:embed="rId8"/>
                <a:stretch>
                  <a:fillRect l="-1948" r="-5844"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A796EA-17C4-5C85-2C9B-C66CFF4DF9A5}"/>
                  </a:ext>
                </a:extLst>
              </p:cNvPr>
              <p:cNvSpPr txBox="1"/>
              <p:nvPr/>
            </p:nvSpPr>
            <p:spPr>
              <a:xfrm>
                <a:off x="3659446" y="2744452"/>
                <a:ext cx="7278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4747FF"/>
                          </a:solidFill>
                          <a:latin typeface="Cambria Math" panose="02040503050406030204" pitchFamily="18" charset="0"/>
                        </a:rPr>
                        <m:t>=10</m:t>
                      </m:r>
                      <m:r>
                        <a:rPr lang="en-US" sz="1400" b="0" i="1" smtClean="0">
                          <a:solidFill>
                            <a:srgbClr val="4747FF"/>
                          </a:solidFill>
                          <a:latin typeface="Cambria Math" panose="02040503050406030204" pitchFamily="18" charset="0"/>
                        </a:rPr>
                        <m:t>𝑚𝑚</m:t>
                      </m:r>
                    </m:oMath>
                  </m:oMathPara>
                </a14:m>
                <a:endParaRPr lang="en-US" sz="1400" dirty="0">
                  <a:solidFill>
                    <a:srgbClr val="4747FF"/>
                  </a:solidFill>
                </a:endParaRPr>
              </a:p>
            </p:txBody>
          </p:sp>
        </mc:Choice>
        <mc:Fallback xmlns="">
          <p:sp>
            <p:nvSpPr>
              <p:cNvPr id="8" name="TextBox 7">
                <a:extLst>
                  <a:ext uri="{FF2B5EF4-FFF2-40B4-BE49-F238E27FC236}">
                    <a16:creationId xmlns:a16="http://schemas.microsoft.com/office/drawing/2014/main" id="{43A796EA-17C4-5C85-2C9B-C66CFF4DF9A5}"/>
                  </a:ext>
                </a:extLst>
              </p:cNvPr>
              <p:cNvSpPr txBox="1">
                <a:spLocks noRot="1" noChangeAspect="1" noMove="1" noResize="1" noEditPoints="1" noAdjustHandles="1" noChangeArrowheads="1" noChangeShapeType="1" noTextEdit="1"/>
              </p:cNvSpPr>
              <p:nvPr/>
            </p:nvSpPr>
            <p:spPr>
              <a:xfrm>
                <a:off x="3659446" y="2744452"/>
                <a:ext cx="727828" cy="215444"/>
              </a:xfrm>
              <a:prstGeom prst="rect">
                <a:avLst/>
              </a:prstGeom>
              <a:blipFill>
                <a:blip r:embed="rId9"/>
                <a:stretch>
                  <a:fillRect l="-1667" r="-3333"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75B8E9-A34E-9B48-17BB-C6AB87F8DBD8}"/>
                  </a:ext>
                </a:extLst>
              </p:cNvPr>
              <p:cNvSpPr txBox="1"/>
              <p:nvPr/>
            </p:nvSpPr>
            <p:spPr>
              <a:xfrm>
                <a:off x="5967922" y="2744154"/>
                <a:ext cx="9994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4975B8E9-A34E-9B48-17BB-C6AB87F8DBD8}"/>
                  </a:ext>
                </a:extLst>
              </p:cNvPr>
              <p:cNvSpPr txBox="1">
                <a:spLocks noRot="1" noChangeAspect="1" noMove="1" noResize="1" noEditPoints="1" noAdjustHandles="1" noChangeArrowheads="1" noChangeShapeType="1" noTextEdit="1"/>
              </p:cNvSpPr>
              <p:nvPr/>
            </p:nvSpPr>
            <p:spPr>
              <a:xfrm>
                <a:off x="5967922" y="2744154"/>
                <a:ext cx="999441" cy="276999"/>
              </a:xfrm>
              <a:prstGeom prst="rect">
                <a:avLst/>
              </a:prstGeom>
              <a:blipFill>
                <a:blip r:embed="rId10"/>
                <a:stretch>
                  <a:fillRect l="-5488" r="-182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CA3076-E13B-96D8-A6FE-DA37498B094B}"/>
                  </a:ext>
                </a:extLst>
              </p:cNvPr>
              <p:cNvSpPr txBox="1"/>
              <p:nvPr/>
            </p:nvSpPr>
            <p:spPr>
              <a:xfrm>
                <a:off x="7741920" y="3667361"/>
                <a:ext cx="810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m:t>
                      </m:r>
                      <m:r>
                        <a:rPr lang="en-US" b="0" i="1" smtClean="0">
                          <a:latin typeface="Cambria Math" panose="02040503050406030204" pitchFamily="18" charset="0"/>
                        </a:rPr>
                        <m:t>𝑚𝑚</m:t>
                      </m:r>
                    </m:oMath>
                  </m:oMathPara>
                </a14:m>
                <a:endParaRPr lang="en-US" dirty="0"/>
              </a:p>
            </p:txBody>
          </p:sp>
        </mc:Choice>
        <mc:Fallback xmlns="">
          <p:sp>
            <p:nvSpPr>
              <p:cNvPr id="10" name="TextBox 9">
                <a:extLst>
                  <a:ext uri="{FF2B5EF4-FFF2-40B4-BE49-F238E27FC236}">
                    <a16:creationId xmlns:a16="http://schemas.microsoft.com/office/drawing/2014/main" id="{67CA3076-E13B-96D8-A6FE-DA37498B094B}"/>
                  </a:ext>
                </a:extLst>
              </p:cNvPr>
              <p:cNvSpPr txBox="1">
                <a:spLocks noRot="1" noChangeAspect="1" noMove="1" noResize="1" noEditPoints="1" noAdjustHandles="1" noChangeArrowheads="1" noChangeShapeType="1" noTextEdit="1"/>
              </p:cNvSpPr>
              <p:nvPr/>
            </p:nvSpPr>
            <p:spPr>
              <a:xfrm>
                <a:off x="7741920" y="3667361"/>
                <a:ext cx="810286" cy="276999"/>
              </a:xfrm>
              <a:prstGeom prst="rect">
                <a:avLst/>
              </a:prstGeom>
              <a:blipFill>
                <a:blip r:embed="rId11"/>
                <a:stretch>
                  <a:fillRect l="-2256" r="-601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2EDCCE-7DF3-4E6D-ABD2-C74BE50F4376}"/>
                  </a:ext>
                </a:extLst>
              </p:cNvPr>
              <p:cNvSpPr txBox="1"/>
              <p:nvPr/>
            </p:nvSpPr>
            <p:spPr>
              <a:xfrm>
                <a:off x="5735164" y="2533232"/>
                <a:ext cx="414922"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2">
                              <a:lumMod val="60000"/>
                              <a:lumOff val="40000"/>
                            </a:schemeClr>
                          </a:solidFill>
                          <a:latin typeface="Cambria Math" panose="02040503050406030204" pitchFamily="18" charset="0"/>
                        </a:rPr>
                        <m:t>=50</m:t>
                      </m:r>
                      <m:r>
                        <a:rPr lang="en-US" sz="800" b="0" i="1" smtClean="0">
                          <a:solidFill>
                            <a:schemeClr val="tx2">
                              <a:lumMod val="60000"/>
                              <a:lumOff val="40000"/>
                            </a:schemeClr>
                          </a:solidFill>
                          <a:latin typeface="Cambria Math" panose="02040503050406030204" pitchFamily="18" charset="0"/>
                        </a:rPr>
                        <m:t>𝑚𝑚</m:t>
                      </m:r>
                    </m:oMath>
                  </m:oMathPara>
                </a14:m>
                <a:endParaRPr lang="en-US" sz="800" dirty="0">
                  <a:solidFill>
                    <a:schemeClr val="tx2">
                      <a:lumMod val="60000"/>
                      <a:lumOff val="40000"/>
                    </a:schemeClr>
                  </a:solidFill>
                </a:endParaRPr>
              </a:p>
            </p:txBody>
          </p:sp>
        </mc:Choice>
        <mc:Fallback xmlns="">
          <p:sp>
            <p:nvSpPr>
              <p:cNvPr id="11" name="TextBox 10">
                <a:extLst>
                  <a:ext uri="{FF2B5EF4-FFF2-40B4-BE49-F238E27FC236}">
                    <a16:creationId xmlns:a16="http://schemas.microsoft.com/office/drawing/2014/main" id="{EA2EDCCE-7DF3-4E6D-ABD2-C74BE50F4376}"/>
                  </a:ext>
                </a:extLst>
              </p:cNvPr>
              <p:cNvSpPr txBox="1">
                <a:spLocks noRot="1" noChangeAspect="1" noMove="1" noResize="1" noEditPoints="1" noAdjustHandles="1" noChangeArrowheads="1" noChangeShapeType="1" noTextEdit="1"/>
              </p:cNvSpPr>
              <p:nvPr/>
            </p:nvSpPr>
            <p:spPr>
              <a:xfrm>
                <a:off x="5735164" y="2533232"/>
                <a:ext cx="414922" cy="123111"/>
              </a:xfrm>
              <a:prstGeom prst="rect">
                <a:avLst/>
              </a:prstGeom>
              <a:blipFill>
                <a:blip r:embed="rId12"/>
                <a:stretch>
                  <a:fillRect l="-2941" r="-441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10C93E-5624-A21D-937C-5971919265F3}"/>
                  </a:ext>
                </a:extLst>
              </p:cNvPr>
              <p:cNvSpPr txBox="1"/>
              <p:nvPr/>
            </p:nvSpPr>
            <p:spPr>
              <a:xfrm>
                <a:off x="4665983" y="3613499"/>
                <a:ext cx="53097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=−1/24</m:t>
                      </m:r>
                    </m:oMath>
                  </m:oMathPara>
                </a14:m>
                <a:endParaRPr lang="en-US" sz="1000" dirty="0"/>
              </a:p>
            </p:txBody>
          </p:sp>
        </mc:Choice>
        <mc:Fallback xmlns="">
          <p:sp>
            <p:nvSpPr>
              <p:cNvPr id="12" name="TextBox 11">
                <a:extLst>
                  <a:ext uri="{FF2B5EF4-FFF2-40B4-BE49-F238E27FC236}">
                    <a16:creationId xmlns:a16="http://schemas.microsoft.com/office/drawing/2014/main" id="{1D10C93E-5624-A21D-937C-5971919265F3}"/>
                  </a:ext>
                </a:extLst>
              </p:cNvPr>
              <p:cNvSpPr txBox="1">
                <a:spLocks noRot="1" noChangeAspect="1" noMove="1" noResize="1" noEditPoints="1" noAdjustHandles="1" noChangeArrowheads="1" noChangeShapeType="1" noTextEdit="1"/>
              </p:cNvSpPr>
              <p:nvPr/>
            </p:nvSpPr>
            <p:spPr>
              <a:xfrm>
                <a:off x="4665983" y="3613499"/>
                <a:ext cx="530979" cy="153888"/>
              </a:xfrm>
              <a:prstGeom prst="rect">
                <a:avLst/>
              </a:prstGeom>
              <a:blipFill>
                <a:blip r:embed="rId13"/>
                <a:stretch>
                  <a:fillRect l="-2273" r="-5682" b="-36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F6189F9-E33F-F671-3C38-50E6327B6953}"/>
              </a:ext>
            </a:extLst>
          </p:cNvPr>
          <p:cNvSpPr txBox="1"/>
          <p:nvPr/>
        </p:nvSpPr>
        <p:spPr>
          <a:xfrm>
            <a:off x="6064678" y="4099689"/>
            <a:ext cx="2788169" cy="646331"/>
          </a:xfrm>
          <a:prstGeom prst="rect">
            <a:avLst/>
          </a:prstGeom>
          <a:noFill/>
        </p:spPr>
        <p:txBody>
          <a:bodyPr wrap="square" rtlCol="0">
            <a:spAutoFit/>
          </a:bodyPr>
          <a:lstStyle/>
          <a:p>
            <a:pPr algn="r"/>
            <a:r>
              <a:rPr lang="en-US" dirty="0"/>
              <a:t>Scatterers are on the order of 0.01mm in diameter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27B783-E44E-1E64-0BEE-AD64EF035D4B}"/>
                  </a:ext>
                </a:extLst>
              </p:cNvPr>
              <p:cNvSpPr txBox="1"/>
              <p:nvPr/>
            </p:nvSpPr>
            <p:spPr>
              <a:xfrm>
                <a:off x="4290875" y="3258835"/>
                <a:ext cx="2970986" cy="276999"/>
              </a:xfrm>
              <a:prstGeom prst="rect">
                <a:avLst/>
              </a:prstGeom>
              <a:noFill/>
            </p:spPr>
            <p:txBody>
              <a:bodyPr wrap="square" rtlCol="0">
                <a:spAutoFit/>
              </a:bodyPr>
              <a:lstStyle/>
              <a:p>
                <a:pPr algn="r"/>
                <a:r>
                  <a:rPr lang="en-US" sz="1200" dirty="0"/>
                  <a:t>Surface height standard deviation = </a:t>
                </a:r>
                <a14:m>
                  <m:oMath xmlns:m="http://schemas.openxmlformats.org/officeDocument/2006/math">
                    <m:r>
                      <a:rPr lang="en-US" sz="1200" b="0" i="1" smtClean="0">
                        <a:latin typeface="Cambria Math" panose="02040503050406030204" pitchFamily="18" charset="0"/>
                      </a:rPr>
                      <m:t>1.3</m:t>
                    </m:r>
                    <m:r>
                      <m:rPr>
                        <m:nor/>
                      </m:rPr>
                      <a:rPr lang="el-GR" sz="1200" dirty="0">
                        <a:latin typeface="Times New Roman" panose="02020603050405020304" pitchFamily="18" charset="0"/>
                        <a:cs typeface="Times New Roman" panose="02020603050405020304" pitchFamily="18" charset="0"/>
                      </a:rPr>
                      <m:t>μ</m:t>
                    </m:r>
                    <m:r>
                      <m:rPr>
                        <m:nor/>
                      </m:rPr>
                      <a:rPr lang="en-US" sz="1200" b="0" i="0" dirty="0" smtClean="0">
                        <a:latin typeface="Times New Roman" panose="02020603050405020304" pitchFamily="18" charset="0"/>
                        <a:cs typeface="Times New Roman" panose="02020603050405020304" pitchFamily="18" charset="0"/>
                      </a:rPr>
                      <m:t>m</m:t>
                    </m:r>
                  </m:oMath>
                </a14:m>
                <a:endParaRPr lang="en-US" sz="1200" dirty="0"/>
              </a:p>
            </p:txBody>
          </p:sp>
        </mc:Choice>
        <mc:Fallback xmlns="">
          <p:sp>
            <p:nvSpPr>
              <p:cNvPr id="14" name="TextBox 13">
                <a:extLst>
                  <a:ext uri="{FF2B5EF4-FFF2-40B4-BE49-F238E27FC236}">
                    <a16:creationId xmlns:a16="http://schemas.microsoft.com/office/drawing/2014/main" id="{9827B783-E44E-1E64-0BEE-AD64EF035D4B}"/>
                  </a:ext>
                </a:extLst>
              </p:cNvPr>
              <p:cNvSpPr txBox="1">
                <a:spLocks noRot="1" noChangeAspect="1" noMove="1" noResize="1" noEditPoints="1" noAdjustHandles="1" noChangeArrowheads="1" noChangeShapeType="1" noTextEdit="1"/>
              </p:cNvSpPr>
              <p:nvPr/>
            </p:nvSpPr>
            <p:spPr>
              <a:xfrm>
                <a:off x="4290875" y="3258835"/>
                <a:ext cx="2970986" cy="276999"/>
              </a:xfrm>
              <a:prstGeom prst="rect">
                <a:avLst/>
              </a:prstGeom>
              <a:blipFill>
                <a:blip r:embed="rId14"/>
                <a:stretch>
                  <a:fillRect t="-2222" b="-17778"/>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22E913C-53B8-CBE1-9477-DF3BF6B3E16A}"/>
              </a:ext>
            </a:extLst>
          </p:cNvPr>
          <p:cNvCxnSpPr>
            <a:cxnSpLocks/>
          </p:cNvCxnSpPr>
          <p:nvPr/>
        </p:nvCxnSpPr>
        <p:spPr>
          <a:xfrm flipV="1">
            <a:off x="7124700" y="3021153"/>
            <a:ext cx="334062" cy="30116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5" name="Audio 14">
            <a:hlinkClick r:id="" action="ppaction://media"/>
            <a:extLst>
              <a:ext uri="{FF2B5EF4-FFF2-40B4-BE49-F238E27FC236}">
                <a16:creationId xmlns:a16="http://schemas.microsoft.com/office/drawing/2014/main" id="{68A8A1CC-5289-C193-B378-B9B26D497DD0}"/>
              </a:ext>
            </a:extLst>
          </p:cNvPr>
          <p:cNvPicPr>
            <a:picLocks noChangeAspect="1"/>
          </p:cNvPicPr>
          <p:nvPr>
            <a:audioFile r:link="rId2"/>
            <p:extLst>
              <p:ext uri="{DAA4B4D4-6D71-4841-9C94-3DE7FCFB9230}">
                <p14:media xmlns:p14="http://schemas.microsoft.com/office/powerpoint/2010/main" r:embed="rId1"/>
              </p:ext>
            </p:extLst>
          </p:nvPr>
        </p:nvPicPr>
        <p:blipFill>
          <a:blip r:embed="rId1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39593377"/>
      </p:ext>
    </p:extLst>
  </p:cSld>
  <p:clrMapOvr>
    <a:masterClrMapping/>
  </p:clrMapOvr>
  <mc:AlternateContent xmlns:mc="http://schemas.openxmlformats.org/markup-compatibility/2006">
    <mc:Choice xmlns:p14="http://schemas.microsoft.com/office/powerpoint/2010/main" Requires="p14">
      <p:transition spd="slow" p14:dur="2000" advTm="65423"/>
    </mc:Choice>
    <mc:Fallback>
      <p:transition spd="slow" advTm="654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07A3-7D12-35A0-B45D-59F2A2F484F5}"/>
              </a:ext>
            </a:extLst>
          </p:cNvPr>
          <p:cNvSpPr>
            <a:spLocks noGrp="1"/>
          </p:cNvSpPr>
          <p:nvPr>
            <p:ph type="title"/>
          </p:nvPr>
        </p:nvSpPr>
        <p:spPr/>
        <p:txBody>
          <a:bodyPr/>
          <a:lstStyle/>
          <a:p>
            <a:r>
              <a:rPr lang="en-US" sz="2800" dirty="0"/>
              <a:t>Backpropagation without Synthetic Wavelengths</a:t>
            </a:r>
          </a:p>
        </p:txBody>
      </p:sp>
      <p:pic>
        <p:nvPicPr>
          <p:cNvPr id="6" name="Content Placeholder 5">
            <a:extLst>
              <a:ext uri="{FF2B5EF4-FFF2-40B4-BE49-F238E27FC236}">
                <a16:creationId xmlns:a16="http://schemas.microsoft.com/office/drawing/2014/main" id="{20E8E714-F299-CEF0-183E-0DD2C7FA9742}"/>
              </a:ext>
            </a:extLst>
          </p:cNvPr>
          <p:cNvPicPr>
            <a:picLocks noGrp="1" noChangeAspect="1"/>
          </p:cNvPicPr>
          <p:nvPr>
            <p:ph idx="1"/>
          </p:nvPr>
        </p:nvPicPr>
        <p:blipFill>
          <a:blip r:embed="rId5"/>
          <a:stretch>
            <a:fillRect/>
          </a:stretch>
        </p:blipFill>
        <p:spPr>
          <a:xfrm>
            <a:off x="1287984" y="857250"/>
            <a:ext cx="6568032" cy="3803650"/>
          </a:xfrm>
        </p:spPr>
      </p:pic>
      <p:sp>
        <p:nvSpPr>
          <p:cNvPr id="4" name="Slide Number Placeholder 3">
            <a:extLst>
              <a:ext uri="{FF2B5EF4-FFF2-40B4-BE49-F238E27FC236}">
                <a16:creationId xmlns:a16="http://schemas.microsoft.com/office/drawing/2014/main" id="{C9EF3A98-8A10-7EC6-29C3-B025BDCC6123}"/>
              </a:ext>
            </a:extLst>
          </p:cNvPr>
          <p:cNvSpPr>
            <a:spLocks noGrp="1"/>
          </p:cNvSpPr>
          <p:nvPr>
            <p:ph type="sldNum" sz="quarter" idx="12"/>
          </p:nvPr>
        </p:nvSpPr>
        <p:spPr/>
        <p:txBody>
          <a:bodyPr/>
          <a:lstStyle/>
          <a:p>
            <a:fld id="{106E12CD-FCB1-464E-A775-0B83FDDACE03}" type="slidenum">
              <a:rPr lang="en-US" smtClean="0"/>
              <a:pPr/>
              <a:t>16</a:t>
            </a:fld>
            <a:endParaRPr lang="en-US"/>
          </a:p>
        </p:txBody>
      </p:sp>
      <p:sp>
        <p:nvSpPr>
          <p:cNvPr id="7" name="TextBox 6">
            <a:extLst>
              <a:ext uri="{FF2B5EF4-FFF2-40B4-BE49-F238E27FC236}">
                <a16:creationId xmlns:a16="http://schemas.microsoft.com/office/drawing/2014/main" id="{E69B0998-74DF-343B-8DC2-DB6B5DF397C6}"/>
              </a:ext>
            </a:extLst>
          </p:cNvPr>
          <p:cNvSpPr txBox="1"/>
          <p:nvPr/>
        </p:nvSpPr>
        <p:spPr>
          <a:xfrm>
            <a:off x="496275" y="4368799"/>
            <a:ext cx="2258934" cy="369332"/>
          </a:xfrm>
          <a:prstGeom prst="rect">
            <a:avLst/>
          </a:prstGeom>
          <a:noFill/>
        </p:spPr>
        <p:txBody>
          <a:bodyPr wrap="square" rtlCol="0">
            <a:spAutoFit/>
          </a:bodyPr>
          <a:lstStyle/>
          <a:p>
            <a:r>
              <a:rPr lang="en-US" dirty="0"/>
              <a:t>Right-singular vectors</a:t>
            </a:r>
          </a:p>
        </p:txBody>
      </p:sp>
      <p:cxnSp>
        <p:nvCxnSpPr>
          <p:cNvPr id="8" name="Straight Arrow Connector 7">
            <a:extLst>
              <a:ext uri="{FF2B5EF4-FFF2-40B4-BE49-F238E27FC236}">
                <a16:creationId xmlns:a16="http://schemas.microsoft.com/office/drawing/2014/main" id="{B55CCC7E-0F17-1D48-0C15-3E385517AC01}"/>
              </a:ext>
            </a:extLst>
          </p:cNvPr>
          <p:cNvCxnSpPr>
            <a:cxnSpLocks/>
          </p:cNvCxnSpPr>
          <p:nvPr/>
        </p:nvCxnSpPr>
        <p:spPr>
          <a:xfrm>
            <a:off x="1300207" y="3836060"/>
            <a:ext cx="41952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68B34A-A269-608F-507C-9A9A717E2339}"/>
                  </a:ext>
                </a:extLst>
              </p:cNvPr>
              <p:cNvSpPr txBox="1"/>
              <p:nvPr/>
            </p:nvSpPr>
            <p:spPr>
              <a:xfrm>
                <a:off x="649364" y="2773898"/>
                <a:ext cx="642868" cy="246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0" i="1" smtClean="0">
                              <a:latin typeface="Cambria Math" panose="02040503050406030204" pitchFamily="18" charset="0"/>
                            </a:rPr>
                            <m:t>𝑖</m:t>
                          </m:r>
                        </m:sub>
                      </m:sSub>
                      <m:d>
                        <m:dPr>
                          <m:ctrlPr>
                            <a:rPr lang="en-US" sz="1600" i="1" smtClean="0">
                              <a:latin typeface="Cambria Math" panose="02040503050406030204" pitchFamily="18" charset="0"/>
                            </a:rPr>
                          </m:ctrlPr>
                        </m:dPr>
                        <m:e>
                          <m:sSub>
                            <m:sSubPr>
                              <m:ctrlPr>
                                <a:rPr lang="en-US" sz="1600" i="1">
                                  <a:latin typeface="Cambria Math" panose="02040503050406030204" pitchFamily="18" charset="0"/>
                                </a:rPr>
                              </m:ctrlPr>
                            </m:sSubPr>
                            <m:e>
                              <m:r>
                                <a:rPr lang="el-GR" sz="1600" i="1">
                                  <a:latin typeface="Cambria Math" panose="02040503050406030204" pitchFamily="18" charset="0"/>
                                </a:rPr>
                                <m:t>𝜆</m:t>
                              </m:r>
                            </m:e>
                            <m:sub>
                              <m:r>
                                <a:rPr lang="en-US" sz="1600" i="1">
                                  <a:latin typeface="Cambria Math" panose="02040503050406030204" pitchFamily="18" charset="0"/>
                                </a:rPr>
                                <m:t>1</m:t>
                              </m:r>
                            </m:sub>
                          </m:sSub>
                        </m:e>
                      </m:d>
                    </m:oMath>
                  </m:oMathPara>
                </a14:m>
                <a:br>
                  <a:rPr lang="en-US" sz="1600" dirty="0"/>
                </a:br>
                <a:endParaRPr lang="en-US" sz="1600" dirty="0"/>
              </a:p>
            </p:txBody>
          </p:sp>
        </mc:Choice>
        <mc:Fallback xmlns="">
          <p:sp>
            <p:nvSpPr>
              <p:cNvPr id="9" name="TextBox 8">
                <a:extLst>
                  <a:ext uri="{FF2B5EF4-FFF2-40B4-BE49-F238E27FC236}">
                    <a16:creationId xmlns:a16="http://schemas.microsoft.com/office/drawing/2014/main" id="{DF68B34A-A269-608F-507C-9A9A717E2339}"/>
                  </a:ext>
                </a:extLst>
              </p:cNvPr>
              <p:cNvSpPr txBox="1">
                <a:spLocks noRot="1" noChangeAspect="1" noMove="1" noResize="1" noEditPoints="1" noAdjustHandles="1" noChangeArrowheads="1" noChangeShapeType="1" noTextEdit="1"/>
              </p:cNvSpPr>
              <p:nvPr/>
            </p:nvSpPr>
            <p:spPr>
              <a:xfrm>
                <a:off x="649364" y="2773898"/>
                <a:ext cx="642868" cy="246286"/>
              </a:xfrm>
              <a:prstGeom prst="rect">
                <a:avLst/>
              </a:prstGeom>
              <a:blipFill>
                <a:blip r:embed="rId6"/>
                <a:stretch>
                  <a:fillRect l="-1905"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BFB4D31-37C2-6F33-91BC-3BCFF3640A15}"/>
                  </a:ext>
                </a:extLst>
              </p:cNvPr>
              <p:cNvSpPr txBox="1"/>
              <p:nvPr/>
            </p:nvSpPr>
            <p:spPr>
              <a:xfrm>
                <a:off x="629744" y="3712917"/>
                <a:ext cx="670889" cy="246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0" i="1" smtClean="0">
                              <a:latin typeface="Cambria Math" panose="02040503050406030204" pitchFamily="18" charset="0"/>
                            </a:rPr>
                            <m:t>𝑖</m:t>
                          </m:r>
                        </m:sub>
                      </m:sSub>
                      <m:d>
                        <m:dPr>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l-GR" sz="1600" i="1">
                                  <a:latin typeface="Cambria Math" panose="02040503050406030204" pitchFamily="18" charset="0"/>
                                </a:rPr>
                                <m:t>𝜆</m:t>
                              </m:r>
                            </m:e>
                            <m:sub>
                              <m:r>
                                <a:rPr lang="en-US" sz="1600" b="0" i="1" smtClean="0">
                                  <a:latin typeface="Cambria Math" panose="02040503050406030204" pitchFamily="18" charset="0"/>
                                </a:rPr>
                                <m:t>2</m:t>
                              </m:r>
                            </m:sub>
                          </m:sSub>
                        </m:e>
                      </m:d>
                    </m:oMath>
                  </m:oMathPara>
                </a14:m>
                <a:br>
                  <a:rPr lang="en-US" sz="1600" dirty="0"/>
                </a:br>
                <a:endParaRPr lang="en-US" sz="1600" dirty="0"/>
              </a:p>
            </p:txBody>
          </p:sp>
        </mc:Choice>
        <mc:Fallback xmlns="">
          <p:sp>
            <p:nvSpPr>
              <p:cNvPr id="10" name="TextBox 9">
                <a:extLst>
                  <a:ext uri="{FF2B5EF4-FFF2-40B4-BE49-F238E27FC236}">
                    <a16:creationId xmlns:a16="http://schemas.microsoft.com/office/drawing/2014/main" id="{4BFB4D31-37C2-6F33-91BC-3BCFF3640A15}"/>
                  </a:ext>
                </a:extLst>
              </p:cNvPr>
              <p:cNvSpPr txBox="1">
                <a:spLocks noRot="1" noChangeAspect="1" noMove="1" noResize="1" noEditPoints="1" noAdjustHandles="1" noChangeArrowheads="1" noChangeShapeType="1" noTextEdit="1"/>
              </p:cNvSpPr>
              <p:nvPr/>
            </p:nvSpPr>
            <p:spPr>
              <a:xfrm>
                <a:off x="629744" y="3712917"/>
                <a:ext cx="670889" cy="246286"/>
              </a:xfrm>
              <a:prstGeom prst="rect">
                <a:avLst/>
              </a:prstGeom>
              <a:blipFill>
                <a:blip r:embed="rId7"/>
                <a:stretch>
                  <a:fillRect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15C097-2B3D-0529-7237-BAFEAB8A6AE9}"/>
                  </a:ext>
                </a:extLst>
              </p:cNvPr>
              <p:cNvSpPr txBox="1"/>
              <p:nvPr/>
            </p:nvSpPr>
            <p:spPr>
              <a:xfrm>
                <a:off x="474225" y="2009419"/>
                <a:ext cx="1000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l-GR" sz="1800" i="1">
                              <a:latin typeface="Cambria Math" panose="02040503050406030204" pitchFamily="18" charset="0"/>
                            </a:rPr>
                            <m:t>𝜆</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&lt;</m:t>
                      </m:r>
                      <m:sSub>
                        <m:sSubPr>
                          <m:ctrlPr>
                            <a:rPr lang="en-US" i="1">
                              <a:latin typeface="Cambria Math" panose="02040503050406030204" pitchFamily="18" charset="0"/>
                            </a:rPr>
                          </m:ctrlPr>
                        </m:sSubPr>
                        <m:e>
                          <m:r>
                            <a:rPr lang="el-GR" i="1">
                              <a:latin typeface="Cambria Math" panose="02040503050406030204" pitchFamily="18" charset="0"/>
                            </a:rPr>
                            <m:t>𝜆</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8115C097-2B3D-0529-7237-BAFEAB8A6AE9}"/>
                  </a:ext>
                </a:extLst>
              </p:cNvPr>
              <p:cNvSpPr txBox="1">
                <a:spLocks noRot="1" noChangeAspect="1" noMove="1" noResize="1" noEditPoints="1" noAdjustHandles="1" noChangeArrowheads="1" noChangeShapeType="1" noTextEdit="1"/>
              </p:cNvSpPr>
              <p:nvPr/>
            </p:nvSpPr>
            <p:spPr>
              <a:xfrm>
                <a:off x="474225" y="2009419"/>
                <a:ext cx="1000578" cy="369332"/>
              </a:xfrm>
              <a:prstGeom prst="rect">
                <a:avLst/>
              </a:prstGeom>
              <a:blipFill>
                <a:blip r:embed="rId8"/>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22EBCA7-4E81-9423-C490-1526AA728068}"/>
              </a:ext>
            </a:extLst>
          </p:cNvPr>
          <p:cNvCxnSpPr>
            <a:cxnSpLocks/>
          </p:cNvCxnSpPr>
          <p:nvPr/>
        </p:nvCxnSpPr>
        <p:spPr>
          <a:xfrm>
            <a:off x="1300207" y="2897041"/>
            <a:ext cx="41952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DA5E1C0E-100D-3A36-BBF4-C4913512DD3A}"/>
              </a:ext>
            </a:extLst>
          </p:cNvPr>
          <p:cNvSpPr/>
          <p:nvPr/>
        </p:nvSpPr>
        <p:spPr>
          <a:xfrm>
            <a:off x="551759" y="2476500"/>
            <a:ext cx="848527" cy="1917699"/>
          </a:xfrm>
          <a:prstGeom prst="rect">
            <a:avLst/>
          </a:prstGeom>
          <a:noFill/>
          <a:ln w="1905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7ABDEBCB-913B-686E-094C-012DC73C2BD6}"/>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945101214"/>
      </p:ext>
    </p:extLst>
  </p:cSld>
  <p:clrMapOvr>
    <a:masterClrMapping/>
  </p:clrMapOvr>
  <mc:AlternateContent xmlns:mc="http://schemas.openxmlformats.org/markup-compatibility/2006">
    <mc:Choice xmlns:p14="http://schemas.microsoft.com/office/powerpoint/2010/main" Requires="p14">
      <p:transition spd="slow" p14:dur="2000" advTm="56891"/>
    </mc:Choice>
    <mc:Fallback>
      <p:transition spd="slow" advTm="568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22918" x="3378200" y="269875"/>
          <p14:tracePt t="22920" x="3319463" y="280988"/>
          <p14:tracePt t="22927" x="3170238" y="304800"/>
          <p14:tracePt t="22939" x="2967038" y="358775"/>
          <p14:tracePt t="22942" x="2930525" y="365125"/>
          <p14:tracePt t="22949" x="2863850" y="395288"/>
          <p14:tracePt t="22950" x="2852738" y="400050"/>
          <p14:tracePt t="22952" x="2840038" y="400050"/>
          <p14:tracePt t="22955" x="2828925" y="412750"/>
          <p14:tracePt t="22959" x="2816225" y="419100"/>
          <p14:tracePt t="22964" x="2805113" y="430213"/>
          <p14:tracePt t="22965" x="2798763" y="430213"/>
          <p14:tracePt t="22968" x="2798763" y="436563"/>
          <p14:tracePt t="22971" x="2792413" y="436563"/>
          <p14:tracePt t="22975" x="2787650" y="442913"/>
          <p14:tracePt t="22980" x="2787650" y="449263"/>
          <p14:tracePt t="22981" x="2781300" y="449263"/>
          <p14:tracePt t="22985" x="2774950" y="449263"/>
          <p14:tracePt t="22988" x="2774950" y="454025"/>
          <p14:tracePt t="22992" x="2774950" y="460375"/>
          <p14:tracePt t="22996" x="2768600" y="466725"/>
          <p14:tracePt t="23002" x="2762250" y="473075"/>
          <p14:tracePt t="23005" x="2751138" y="477838"/>
          <p14:tracePt t="23008" x="2744788" y="484188"/>
          <p14:tracePt t="23012" x="2738438" y="496888"/>
          <p14:tracePt t="23018" x="2720975" y="514350"/>
          <p14:tracePt t="23022" x="2714625" y="520700"/>
          <p14:tracePt t="23025" x="2697163" y="531813"/>
          <p14:tracePt t="23026" x="2684463" y="544513"/>
          <p14:tracePt t="23029" x="2679700" y="550863"/>
          <p14:tracePt t="23030" x="2667000" y="555625"/>
          <p14:tracePt t="23035" x="2655888" y="574675"/>
          <p14:tracePt t="23038" x="2636838" y="579438"/>
          <p14:tracePt t="23042" x="2613025" y="598488"/>
          <p14:tracePt t="23042" x="2606675" y="598488"/>
          <p14:tracePt t="23043" x="2606675" y="609600"/>
          <p14:tracePt t="23044" x="2595563" y="609600"/>
          <p14:tracePt t="23046" x="2595563" y="615950"/>
          <p14:tracePt t="23046" x="2582863" y="622300"/>
          <p14:tracePt t="23051" x="2554288" y="639763"/>
          <p14:tracePt t="23055" x="2535238" y="657225"/>
          <p14:tracePt t="23058" x="2505075" y="669925"/>
          <p14:tracePt t="23062" x="2470150" y="687388"/>
          <p14:tracePt t="23068" x="2422525" y="717550"/>
          <p14:tracePt t="23072" x="2392363" y="730250"/>
          <p14:tracePt t="23072" x="2379663" y="735013"/>
          <p14:tracePt t="23073" x="2368550" y="735013"/>
          <p14:tracePt t="23075" x="2362200" y="741363"/>
          <p14:tracePt t="23079" x="2332038" y="758825"/>
          <p14:tracePt t="23080" x="2320925" y="758825"/>
          <p14:tracePt t="23080" x="2314575" y="771525"/>
          <p14:tracePt t="23085" x="2284413" y="784225"/>
          <p14:tracePt t="23088" x="2273300" y="808038"/>
          <p14:tracePt t="23091" x="2254250" y="825500"/>
          <p14:tracePt t="23096" x="2243138" y="842963"/>
          <p14:tracePt t="23096" x="2243138" y="855663"/>
          <p14:tracePt t="23101" x="2224088" y="879475"/>
          <p14:tracePt t="23105" x="2224088" y="896938"/>
          <p14:tracePt t="23108" x="2219325" y="920750"/>
          <p14:tracePt t="23112" x="2212975" y="944563"/>
          <p14:tracePt t="23113" x="2212975" y="957263"/>
          <p14:tracePt t="23118" x="2200275" y="981075"/>
          <p14:tracePt t="23121" x="2200275" y="1011238"/>
          <p14:tracePt t="23125" x="2200275" y="1028700"/>
          <p14:tracePt t="23126" x="2195513" y="1028700"/>
          <p14:tracePt t="23126" x="2195513" y="1041400"/>
          <p14:tracePt t="23129" x="2195513" y="1046163"/>
          <p14:tracePt t="23129" x="2195513" y="1058863"/>
          <p14:tracePt t="23135" x="2189163" y="1082675"/>
          <p14:tracePt t="23138" x="2189163" y="1093788"/>
          <p14:tracePt t="23141" x="2189163" y="1123950"/>
          <p14:tracePt t="23145" x="2182813" y="1147763"/>
          <p14:tracePt t="23152" x="2182813" y="1166813"/>
          <p14:tracePt t="23152" x="2182813" y="1177925"/>
          <p14:tracePt t="23155" x="2182813" y="1184275"/>
          <p14:tracePt t="23156" x="2182813" y="1190625"/>
          <p14:tracePt t="23159" x="2182813" y="1201738"/>
          <p14:tracePt t="23162" x="2182813" y="1208088"/>
          <p14:tracePt t="23163" x="2182813" y="1214438"/>
          <p14:tracePt t="23168" x="2182813" y="1231900"/>
          <p14:tracePt t="23171" x="2176463" y="1268413"/>
          <p14:tracePt t="23175" x="2170113" y="1298575"/>
          <p14:tracePt t="23179" x="2165350" y="1339850"/>
          <p14:tracePt t="23179" x="2165350" y="1346200"/>
          <p14:tracePt t="23185" x="2152650" y="1411288"/>
          <p14:tracePt t="23188" x="2141538" y="1458913"/>
          <p14:tracePt t="23191" x="2128838" y="1495425"/>
          <p14:tracePt t="23195" x="2111375" y="1536700"/>
          <p14:tracePt t="23196" x="2098675" y="1566863"/>
          <p14:tracePt t="23201" x="2074863" y="1638300"/>
          <p14:tracePt t="23205" x="2051050" y="1685925"/>
          <p14:tracePt t="23205" x="2039938" y="1704975"/>
          <p14:tracePt t="23206" x="2033588" y="1716088"/>
          <p14:tracePt t="23207" x="2020888" y="1735138"/>
          <p14:tracePt t="23209" x="2016125" y="1758950"/>
          <p14:tracePt t="23209" x="2003425" y="1770063"/>
          <p14:tracePt t="23212" x="1990725" y="1800225"/>
          <p14:tracePt t="23213" x="1966913" y="1841500"/>
          <p14:tracePt t="23218" x="1943100" y="1908175"/>
          <p14:tracePt t="23221" x="1912938" y="1966913"/>
          <p14:tracePt t="23225" x="1895475" y="2009775"/>
          <p14:tracePt t="23225" x="1889125" y="2020888"/>
          <p14:tracePt t="23227" x="1884363" y="2039938"/>
          <p14:tracePt t="23228" x="1878013" y="2051050"/>
          <p14:tracePt t="23229" x="1865313" y="2070100"/>
          <p14:tracePt t="23230" x="1860550" y="2087563"/>
          <p14:tracePt t="23235" x="1847850" y="2128838"/>
          <p14:tracePt t="23236" x="1841500" y="2141538"/>
          <p14:tracePt t="23236" x="1841500" y="2147888"/>
          <p14:tracePt t="23237" x="1836738" y="2152650"/>
          <p14:tracePt t="23239" x="1830388" y="2176463"/>
          <p14:tracePt t="23241" x="1817688" y="2195513"/>
          <p14:tracePt t="23245" x="1811338" y="2224088"/>
          <p14:tracePt t="23251" x="1793875" y="2278063"/>
          <p14:tracePt t="23255" x="1787525" y="2297113"/>
          <p14:tracePt t="23258" x="1776413" y="2320925"/>
          <p14:tracePt t="23259" x="1770063" y="2338388"/>
          <p14:tracePt t="23261" x="1763713" y="2355850"/>
          <p14:tracePt t="23268" x="1752600" y="2392363"/>
          <p14:tracePt t="23269" x="1746250" y="2409825"/>
          <p14:tracePt t="23271" x="1739900" y="2416175"/>
          <p14:tracePt t="23275" x="1733550" y="2433638"/>
          <p14:tracePt t="23275" x="1733550" y="2439988"/>
          <p14:tracePt t="23276" x="1733550" y="2446338"/>
          <p14:tracePt t="23278" x="1733550" y="2452688"/>
          <p14:tracePt t="23278" x="1728788" y="2457450"/>
          <p14:tracePt t="23280" x="1722438" y="2463800"/>
          <p14:tracePt t="23285" x="1722438" y="2487613"/>
          <p14:tracePt t="23288" x="1709738" y="2493963"/>
          <p14:tracePt t="23292" x="1709738" y="2511425"/>
          <p14:tracePt t="23295" x="1704975" y="2530475"/>
          <p14:tracePt t="23301" x="1685925" y="2559050"/>
          <p14:tracePt t="23305" x="1674813" y="2584450"/>
          <p14:tracePt t="23308" x="1662113" y="2601913"/>
          <p14:tracePt t="23312" x="1638300" y="2625725"/>
          <p14:tracePt t="23313" x="1631950" y="2636838"/>
          <p14:tracePt t="23318" x="1614488" y="2667000"/>
          <p14:tracePt t="23321" x="1590675" y="2697163"/>
          <p14:tracePt t="23325" x="1573213" y="2714625"/>
          <p14:tracePt t="23329" x="1549400" y="2744788"/>
          <p14:tracePt t="23330" x="1543050" y="2744788"/>
          <p14:tracePt t="23335" x="1512888" y="2768600"/>
          <p14:tracePt t="23338" x="1501775" y="2781300"/>
          <p14:tracePt t="23342" x="1482725" y="2798763"/>
          <p14:tracePt t="23345" x="1465263" y="2811463"/>
          <p14:tracePt t="23351" x="1435100" y="2822575"/>
          <p14:tracePt t="23355" x="1428750" y="2828925"/>
          <p14:tracePt t="23358" x="1423988" y="2835275"/>
          <p14:tracePt t="23362" x="1411288" y="2835275"/>
          <p14:tracePt t="23368" x="1404938" y="2835275"/>
          <p14:tracePt t="23371" x="1400175" y="2835275"/>
          <p14:tracePt t="23375" x="1400175" y="2841625"/>
          <p14:tracePt t="23376" x="1393825" y="2841625"/>
          <p14:tracePt t="23379" x="1387475" y="2841625"/>
          <p14:tracePt t="23386" x="1381125" y="2846388"/>
          <p14:tracePt t="23392" x="1374775" y="2846388"/>
          <p14:tracePt t="23411" x="1370013" y="2846388"/>
          <p14:tracePt t="23412" x="1363663" y="2846388"/>
          <p14:tracePt t="23420" x="1357313" y="2846388"/>
          <p14:tracePt t="23424" x="1350963" y="2846388"/>
          <p14:tracePt t="23432" x="1339850" y="2846388"/>
          <p14:tracePt t="23436" x="1333500" y="2846388"/>
          <p14:tracePt t="23439" x="1327150" y="2846388"/>
          <p14:tracePt t="23441" x="1322388" y="2852738"/>
          <p14:tracePt t="23445" x="1309688" y="2852738"/>
          <p14:tracePt t="23451" x="1279525" y="2859088"/>
          <p14:tracePt t="23455" x="1262063" y="2859088"/>
          <p14:tracePt t="23458" x="1244600" y="2865438"/>
          <p14:tracePt t="23462" x="1214438" y="2870200"/>
          <p14:tracePt t="23463" x="1195388" y="2870200"/>
          <p14:tracePt t="23468" x="1160463" y="2876550"/>
          <p14:tracePt t="23471" x="1123950" y="2882900"/>
          <p14:tracePt t="23474" x="1089025" y="2882900"/>
          <p14:tracePt t="23478" x="1046163" y="2889250"/>
          <p14:tracePt t="23484" x="974725" y="2900363"/>
          <p14:tracePt t="23488" x="944563" y="2900363"/>
          <p14:tracePt t="23495" x="885825" y="2900363"/>
          <p14:tracePt t="23496" x="866775" y="2900363"/>
          <p14:tracePt t="23498" x="860425" y="2900363"/>
          <p14:tracePt t="23501" x="836613" y="2900363"/>
          <p14:tracePt t="23504" x="819150" y="2900363"/>
          <p14:tracePt t="23508" x="812800" y="2900363"/>
          <p14:tracePt t="23509" x="808038" y="2900363"/>
          <p14:tracePt t="23512" x="801688" y="2900363"/>
          <p14:tracePt t="23513" x="795338" y="2900363"/>
          <p14:tracePt t="23518" x="788988" y="2900363"/>
          <p14:tracePt t="23521" x="782638" y="2900363"/>
          <p14:tracePt t="23525" x="777875" y="2900363"/>
          <p14:tracePt t="23528" x="771525" y="2900363"/>
          <p14:tracePt t="23538" x="754063" y="2906713"/>
          <p14:tracePt t="23541" x="747713" y="2906713"/>
          <p14:tracePt t="23548" x="730250" y="2906713"/>
          <p14:tracePt t="23551" x="730250" y="2919413"/>
          <p14:tracePt t="23555" x="711200" y="2919413"/>
          <p14:tracePt t="23558" x="706438" y="2919413"/>
          <p14:tracePt t="23562" x="700088" y="2919413"/>
          <p14:tracePt t="23568" x="681038" y="2924175"/>
          <p14:tracePt t="23571" x="676275" y="2924175"/>
          <p14:tracePt t="23572" x="676275" y="2930525"/>
          <p14:tracePt t="23574" x="669925" y="2936875"/>
          <p14:tracePt t="23578" x="663575" y="2936875"/>
          <p14:tracePt t="23584" x="652463" y="2943225"/>
          <p14:tracePt t="23588" x="652463" y="2947988"/>
          <p14:tracePt t="23595" x="646113" y="2954338"/>
          <p14:tracePt t="23598" x="639763" y="2960688"/>
          <p14:tracePt t="23606" x="639763" y="2967038"/>
          <p14:tracePt t="23611" x="633413" y="2971800"/>
          <p14:tracePt t="23617" x="633413" y="2978150"/>
          <p14:tracePt t="23620" x="633413" y="2984500"/>
          <p14:tracePt t="23622" x="628650" y="2984500"/>
          <p14:tracePt t="23625" x="628650" y="2990850"/>
          <p14:tracePt t="23631" x="622300" y="3008313"/>
          <p14:tracePt t="23635" x="622300" y="3021013"/>
          <p14:tracePt t="23638" x="615950" y="3032125"/>
          <p14:tracePt t="23639" x="615950" y="3044825"/>
          <p14:tracePt t="23641" x="615950" y="3049588"/>
          <p14:tracePt t="23645" x="615950" y="3068638"/>
          <p14:tracePt t="23646" x="615950" y="3086100"/>
          <p14:tracePt t="23647" x="615950" y="3092450"/>
          <p14:tracePt t="23651" x="615950" y="3109913"/>
          <p14:tracePt t="23655" x="615950" y="3133725"/>
          <p14:tracePt t="23658" x="615950" y="3151188"/>
          <p14:tracePt t="23662" x="615950" y="3176588"/>
          <p14:tracePt t="23663" x="615950" y="3187700"/>
          <p14:tracePt t="23668" x="615950" y="3211513"/>
          <p14:tracePt t="23671" x="615950" y="3224213"/>
          <p14:tracePt t="23674" x="615950" y="3248025"/>
          <p14:tracePt t="23678" x="615950" y="3259138"/>
          <p14:tracePt t="23685" x="609600" y="3278188"/>
          <p14:tracePt t="23685" x="609600" y="3282950"/>
          <p14:tracePt t="23688" x="609600" y="3289300"/>
          <p14:tracePt t="23695" x="609600" y="3295650"/>
          <p14:tracePt t="23696" x="609600" y="3302000"/>
          <p14:tracePt t="23702" x="609600" y="3306763"/>
          <p14:tracePt t="23711" x="609600" y="3313113"/>
          <p14:tracePt t="23719" x="609600" y="3319463"/>
          <p14:tracePt t="23731" x="609600" y="3325813"/>
          <p14:tracePt t="23738" x="609600" y="3330575"/>
          <p14:tracePt t="23742" x="609600" y="3336925"/>
          <p14:tracePt t="23744" x="609600" y="3343275"/>
          <p14:tracePt t="23749" x="609600" y="3349625"/>
          <p14:tracePt t="23752" x="609600" y="3355975"/>
          <p14:tracePt t="23756" x="609600" y="3360738"/>
          <p14:tracePt t="23758" x="609600" y="3367088"/>
          <p14:tracePt t="23762" x="609600" y="3373438"/>
          <p14:tracePt t="23768" x="609600" y="3379788"/>
          <p14:tracePt t="23771" x="609600" y="3390900"/>
          <p14:tracePt t="23779" x="609600" y="3403600"/>
          <p14:tracePt t="23781" x="609600" y="3408363"/>
          <p14:tracePt t="23785" x="615950" y="3414713"/>
          <p14:tracePt t="23788" x="615950" y="3427413"/>
          <p14:tracePt t="23795" x="622300" y="3433763"/>
          <p14:tracePt t="23801" x="622300" y="3444875"/>
          <p14:tracePt t="23804" x="622300" y="3451225"/>
          <p14:tracePt t="23811" x="622300" y="3462338"/>
          <p14:tracePt t="23814" x="622300" y="3468688"/>
          <p14:tracePt t="23818" x="622300" y="3475038"/>
          <p14:tracePt t="23821" x="622300" y="3486150"/>
          <p14:tracePt t="23824" x="622300" y="3498850"/>
          <p14:tracePt t="23829" x="622300" y="3509963"/>
          <p14:tracePt t="23838" x="622300" y="3559175"/>
          <p14:tracePt t="23841" x="628650" y="3576638"/>
          <p14:tracePt t="23849" x="633413" y="3641725"/>
          <p14:tracePt t="23849" x="633413" y="3648075"/>
          <p14:tracePt t="23852" x="646113" y="3678238"/>
          <p14:tracePt t="23858" x="652463" y="3738563"/>
          <p14:tracePt t="23863" x="657225" y="3779838"/>
          <p14:tracePt t="23863" x="657225" y="3786188"/>
          <p14:tracePt t="23872" x="669925" y="3851275"/>
          <p14:tracePt t="23875" x="676275" y="3870325"/>
          <p14:tracePt t="23882" x="676275" y="3917950"/>
          <p14:tracePt t="23883" x="681038" y="3929063"/>
          <p14:tracePt t="23885" x="681038" y="3935413"/>
          <p14:tracePt t="23886" x="687388" y="3941763"/>
          <p14:tracePt t="23889" x="687388" y="3952875"/>
          <p14:tracePt t="23892" x="687388" y="3965575"/>
          <p14:tracePt t="23893" x="693738" y="3965575"/>
          <p14:tracePt t="23896" x="693738" y="3971925"/>
          <p14:tracePt t="23897" x="693738" y="3976688"/>
          <p14:tracePt t="23901" x="693738" y="3983038"/>
          <p14:tracePt t="23904" x="693738" y="3995738"/>
          <p14:tracePt t="23909" x="693738" y="4000500"/>
          <p14:tracePt t="23914" x="693738" y="4013200"/>
          <p14:tracePt t="23918" x="700088" y="4013200"/>
          <p14:tracePt t="23919" x="700088" y="4019550"/>
          <p14:tracePt t="23922" x="700088" y="4024313"/>
          <p14:tracePt t="23926" x="700088" y="4030663"/>
          <p14:tracePt t="23929" x="700088" y="4037013"/>
          <p14:tracePt t="23933" x="700088" y="4043363"/>
          <p14:tracePt t="23939" x="700088" y="4049713"/>
          <p14:tracePt t="23942" x="700088" y="4054475"/>
          <p14:tracePt t="23945" x="700088" y="4060825"/>
          <p14:tracePt t="23952" x="700088" y="4067175"/>
          <p14:tracePt t="23961" x="700088" y="4073525"/>
          <p14:tracePt t="23971" x="700088" y="4078288"/>
          <p14:tracePt t="23973" x="700088" y="4084638"/>
          <p14:tracePt t="23975" x="706438" y="4084638"/>
          <p14:tracePt t="23979" x="706438" y="4090988"/>
          <p14:tracePt t="23981" x="711200" y="4090988"/>
          <p14:tracePt t="23984" x="711200" y="4097338"/>
          <p14:tracePt t="23988" x="717550" y="4097338"/>
          <p14:tracePt t="23988" x="723900" y="4102100"/>
          <p14:tracePt t="23989" x="723900" y="4108450"/>
          <p14:tracePt t="23994" x="730250" y="4108450"/>
          <p14:tracePt t="23996" x="730250" y="4114800"/>
          <p14:tracePt t="23996" x="735013" y="4114800"/>
          <p14:tracePt t="23998" x="735013" y="4121150"/>
          <p14:tracePt t="24001" x="741363" y="4121150"/>
          <p14:tracePt t="24004" x="747713" y="4127500"/>
          <p14:tracePt t="24007" x="747713" y="4138613"/>
          <p14:tracePt t="24012" x="754063" y="4144963"/>
          <p14:tracePt t="24015" x="758825" y="4151313"/>
          <p14:tracePt t="24017" x="758825" y="4156075"/>
          <p14:tracePt t="24021" x="765175" y="4162425"/>
          <p14:tracePt t="24024" x="765175" y="4175125"/>
          <p14:tracePt t="24028" x="771525" y="4186238"/>
          <p14:tracePt t="24029" x="771525" y="4192588"/>
          <p14:tracePt t="24031" x="777875" y="4198938"/>
          <p14:tracePt t="24034" x="777875" y="4210050"/>
          <p14:tracePt t="24037" x="788988" y="4229100"/>
          <p14:tracePt t="24041" x="795338" y="4233863"/>
          <p14:tracePt t="24042" x="795338" y="4246563"/>
          <p14:tracePt t="24045" x="801688" y="4257675"/>
          <p14:tracePt t="24047" x="812800" y="4276725"/>
          <p14:tracePt t="24051" x="825500" y="4287838"/>
          <p14:tracePt t="24054" x="831850" y="4300538"/>
          <p14:tracePt t="24057" x="842963" y="4318000"/>
          <p14:tracePt t="24062" x="849313" y="4335463"/>
          <p14:tracePt t="24062" x="855663" y="4341813"/>
          <p14:tracePt t="24064" x="860425" y="4348163"/>
          <p14:tracePt t="24067" x="866775" y="4359275"/>
          <p14:tracePt t="24071" x="873125" y="4371975"/>
          <p14:tracePt t="24074" x="879475" y="4378325"/>
          <p14:tracePt t="24078" x="885825" y="4389438"/>
          <p14:tracePt t="24079" x="890588" y="4395788"/>
          <p14:tracePt t="24081" x="890588" y="4402138"/>
          <p14:tracePt t="24084" x="896938" y="4408488"/>
          <p14:tracePt t="24087" x="903288" y="4413250"/>
          <p14:tracePt t="24091" x="909638" y="4425950"/>
          <p14:tracePt t="24095" x="909638" y="4432300"/>
          <p14:tracePt t="24098" x="909638" y="4437063"/>
          <p14:tracePt t="24107" x="909638" y="4443413"/>
          <p14:tracePt t="24112" x="909638" y="4449763"/>
          <p14:tracePt t="24123" x="909638" y="4456113"/>
          <p14:tracePt t="24138" x="909638" y="4462463"/>
          <p14:tracePt t="24154" x="909638" y="4467225"/>
          <p14:tracePt t="24167" x="909638" y="4473575"/>
          <p14:tracePt t="24274" x="914400" y="4473575"/>
          <p14:tracePt t="24302" x="914400" y="4479925"/>
          <p14:tracePt t="24329" x="920750" y="4479925"/>
          <p14:tracePt t="24347" x="920750" y="4486275"/>
          <p14:tracePt t="24397" x="927100" y="4486275"/>
          <p14:tracePt t="24424" x="927100" y="4491038"/>
          <p14:tracePt t="24430" x="927100" y="4497388"/>
          <p14:tracePt t="24435" x="933450" y="4497388"/>
          <p14:tracePt t="24444" x="933450" y="4503738"/>
          <p14:tracePt t="24451" x="933450" y="4510088"/>
          <p14:tracePt t="24453" x="938213" y="4510088"/>
          <p14:tracePt t="24462" x="938213" y="4514850"/>
          <p14:tracePt t="24468" x="938213" y="4521200"/>
          <p14:tracePt t="24473" x="944563" y="4521200"/>
          <p14:tracePt t="24494" x="950913" y="4521200"/>
          <p14:tracePt t="24496" x="950913" y="4527550"/>
          <p14:tracePt t="24498" x="957263" y="4527550"/>
          <p14:tracePt t="24520" x="963613" y="4527550"/>
          <p14:tracePt t="24545" x="968375" y="4527550"/>
          <p14:tracePt t="24629" x="974725" y="4527550"/>
          <p14:tracePt t="24641" x="981075" y="4527550"/>
          <p14:tracePt t="24644" x="987425" y="4527550"/>
          <p14:tracePt t="24651" x="992188" y="4527550"/>
          <p14:tracePt t="24654" x="992188" y="4533900"/>
          <p14:tracePt t="24656" x="998538" y="4533900"/>
          <p14:tracePt t="24662" x="1004888" y="4533900"/>
          <p14:tracePt t="24663" x="1011238" y="4533900"/>
          <p14:tracePt t="24669" x="1016000" y="4533900"/>
          <p14:tracePt t="24675" x="1022350" y="4533900"/>
          <p14:tracePt t="24681" x="1028700" y="4533900"/>
          <p14:tracePt t="24683" x="1035050" y="4533900"/>
          <p14:tracePt t="24688" x="1039813" y="4533900"/>
          <p14:tracePt t="24692" x="1046163" y="4533900"/>
          <p14:tracePt t="24698" x="1052513" y="4533900"/>
          <p14:tracePt t="24699" x="1058863" y="4533900"/>
          <p14:tracePt t="24706" x="1065213" y="4533900"/>
          <p14:tracePt t="24711" x="1069975" y="4533900"/>
          <p14:tracePt t="24716" x="1076325" y="4533900"/>
          <p14:tracePt t="24718" x="1082675" y="4533900"/>
          <p14:tracePt t="24724" x="1089025" y="4533900"/>
          <p14:tracePt t="24728" x="1093788" y="4533900"/>
          <p14:tracePt t="24732" x="1100138" y="4533900"/>
          <p14:tracePt t="24733" x="1106488" y="4533900"/>
          <p14:tracePt t="24736" x="1112838" y="4533900"/>
          <p14:tracePt t="24740" x="1117600" y="4533900"/>
          <p14:tracePt t="24744" x="1123950" y="4533900"/>
          <p14:tracePt t="24745" x="1130300" y="4533900"/>
          <p14:tracePt t="24751" x="1136650" y="4533900"/>
          <p14:tracePt t="24754" x="1143000" y="4533900"/>
          <p14:tracePt t="24764" x="1147763" y="4533900"/>
          <p14:tracePt t="24804" x="1154113" y="4533900"/>
          <p14:tracePt t="24806" x="1160463" y="4533900"/>
          <p14:tracePt t="24811" x="1166813" y="4527550"/>
          <p14:tracePt t="24815" x="1171575" y="4514850"/>
          <p14:tracePt t="24817" x="1177925" y="4514850"/>
          <p14:tracePt t="24821" x="1195388" y="4510088"/>
          <p14:tracePt t="24821" x="1195388" y="4503738"/>
          <p14:tracePt t="24824" x="1208088" y="4497388"/>
          <p14:tracePt t="24828" x="1225550" y="4486275"/>
          <p14:tracePt t="24830" x="1238250" y="4473575"/>
          <p14:tracePt t="24834" x="1249363" y="4462463"/>
          <p14:tracePt t="24835" x="1255713" y="4456113"/>
          <p14:tracePt t="24835" x="1262063" y="4456113"/>
          <p14:tracePt t="24838" x="1273175" y="4443413"/>
          <p14:tracePt t="24840" x="1279525" y="4437063"/>
          <p14:tracePt t="24845" x="1296988" y="4425950"/>
          <p14:tracePt t="24847" x="1303338" y="4419600"/>
          <p14:tracePt t="24850" x="1316038" y="4408488"/>
          <p14:tracePt t="24854" x="1322388" y="4395788"/>
          <p14:tracePt t="24857" x="1333500" y="4384675"/>
          <p14:tracePt t="24862" x="1350963" y="4371975"/>
          <p14:tracePt t="24862" x="1350963" y="4365625"/>
          <p14:tracePt t="24864" x="1357313" y="4359275"/>
          <p14:tracePt t="24867" x="1363663" y="4354513"/>
          <p14:tracePt t="24870" x="1370013" y="4341813"/>
          <p14:tracePt t="24874" x="1381125" y="4324350"/>
          <p14:tracePt t="24879" x="1393825" y="4306888"/>
          <p14:tracePt t="24881" x="1400175" y="4300538"/>
          <p14:tracePt t="24884" x="1404938" y="4287838"/>
          <p14:tracePt t="24887" x="1417638" y="4281488"/>
          <p14:tracePt t="24890" x="1417638" y="4276725"/>
          <p14:tracePt t="24894" x="1423988" y="4264025"/>
          <p14:tracePt t="24895" x="1428750" y="4257675"/>
          <p14:tracePt t="24897" x="1428750" y="4252913"/>
          <p14:tracePt t="24900" x="1435100" y="4246563"/>
          <p14:tracePt t="24904" x="1441450" y="4240213"/>
          <p14:tracePt t="24907" x="1441450" y="4229100"/>
          <p14:tracePt t="24908" x="1447800" y="4229100"/>
          <p14:tracePt t="24912" x="1447800" y="4216400"/>
          <p14:tracePt t="24916" x="1452563" y="4205288"/>
          <p14:tracePt t="24919" x="1452563" y="4198938"/>
          <p14:tracePt t="24922" x="1458913" y="4192588"/>
          <p14:tracePt t="24925" x="1458913" y="4186238"/>
          <p14:tracePt t="24928" x="1458913" y="4179888"/>
          <p14:tracePt t="24931" x="1458913" y="4175125"/>
          <p14:tracePt t="24933" x="1458913" y="4168775"/>
          <p14:tracePt t="24937" x="1458913" y="4156075"/>
          <p14:tracePt t="24940" x="1458913" y="4144963"/>
          <p14:tracePt t="24945" x="1458913" y="4132263"/>
          <p14:tracePt t="24946" x="1458913" y="4127500"/>
          <p14:tracePt t="24948" x="1458913" y="4121150"/>
          <p14:tracePt t="24950" x="1458913" y="4114800"/>
          <p14:tracePt t="24953" x="1458913" y="4102100"/>
          <p14:tracePt t="24957" x="1458913" y="4090988"/>
          <p14:tracePt t="24962" x="1465263" y="4067175"/>
          <p14:tracePt t="24964" x="1465263" y="4060825"/>
          <p14:tracePt t="24967" x="1465263" y="4049713"/>
          <p14:tracePt t="24970" x="1471613" y="4037013"/>
          <p14:tracePt t="24973" x="1471613" y="4013200"/>
          <p14:tracePt t="24978" x="1476375" y="4000500"/>
          <p14:tracePt t="24981" x="1482725" y="3983038"/>
          <p14:tracePt t="24983" x="1482725" y="3971925"/>
          <p14:tracePt t="24987" x="1489075" y="3959225"/>
          <p14:tracePt t="24990" x="1495425" y="3941763"/>
          <p14:tracePt t="24995" x="1501775" y="3917950"/>
          <p14:tracePt t="24995" x="1501775" y="3911600"/>
          <p14:tracePt t="24997" x="1501775" y="3905250"/>
          <p14:tracePt t="25000" x="1506538" y="3881438"/>
          <p14:tracePt t="25004" x="1506538" y="3875088"/>
          <p14:tracePt t="25007" x="1506538" y="3863975"/>
          <p14:tracePt t="25012" x="1512888" y="3851275"/>
          <p14:tracePt t="25013" x="1512888" y="3840163"/>
          <p14:tracePt t="25017" x="1512888" y="3833813"/>
          <p14:tracePt t="25020" x="1512888" y="3816350"/>
          <p14:tracePt t="25024" x="1512888" y="3803650"/>
          <p14:tracePt t="25025" x="1512888" y="3797300"/>
          <p14:tracePt t="25025" x="1512888" y="3792538"/>
          <p14:tracePt t="25028" x="1512888" y="3779838"/>
          <p14:tracePt t="25031" x="1512888" y="3762375"/>
          <p14:tracePt t="25034" x="1512888" y="3749675"/>
          <p14:tracePt t="25037" x="1512888" y="3725863"/>
          <p14:tracePt t="25040" x="1512888" y="3708400"/>
          <p14:tracePt t="25045" x="1512888" y="3671888"/>
          <p14:tracePt t="25046" x="1512888" y="3654425"/>
          <p14:tracePt t="25048" x="1512888" y="3648075"/>
          <p14:tracePt t="25051" x="1512888" y="3624263"/>
          <p14:tracePt t="25054" x="1512888" y="3594100"/>
          <p14:tracePt t="25057" x="1512888" y="3570288"/>
          <p14:tracePt t="25061" x="1512888" y="3535363"/>
          <p14:tracePt t="25064" x="1512888" y="3516313"/>
          <p14:tracePt t="25067" x="1512888" y="3498850"/>
          <p14:tracePt t="25071" x="1519238" y="3468688"/>
          <p14:tracePt t="25074" x="1519238" y="3444875"/>
          <p14:tracePt t="25078" x="1519238" y="3421063"/>
          <p14:tracePt t="25082" x="1519238" y="3397250"/>
          <p14:tracePt t="25083" x="1519238" y="3390900"/>
          <p14:tracePt t="25085" x="1519238" y="3379788"/>
          <p14:tracePt t="25086" x="1519238" y="3373438"/>
          <p14:tracePt t="25088" x="1519238" y="3360738"/>
          <p14:tracePt t="25091" x="1519238" y="3355975"/>
          <p14:tracePt t="25095" x="1519238" y="3330575"/>
          <p14:tracePt t="25096" x="1519238" y="3319463"/>
          <p14:tracePt t="25099" x="1519238" y="3306763"/>
          <p14:tracePt t="25105" x="1506538" y="3259138"/>
          <p14:tracePt t="25109" x="1501775" y="3224213"/>
          <p14:tracePt t="25113" x="1489075" y="3205163"/>
          <p14:tracePt t="25116" x="1482725" y="3181350"/>
          <p14:tracePt t="25118" x="1471613" y="3151188"/>
          <p14:tracePt t="25121" x="1458913" y="3133725"/>
          <p14:tracePt t="25123" x="1447800" y="3109913"/>
          <p14:tracePt t="25129" x="1417638" y="3068638"/>
          <p14:tracePt t="25132" x="1404938" y="3049588"/>
          <p14:tracePt t="25135" x="1393825" y="3025775"/>
          <p14:tracePt t="25137" x="1381125" y="3014663"/>
          <p14:tracePt t="25140" x="1374775" y="2995613"/>
          <p14:tracePt t="25145" x="1350963" y="2967038"/>
          <p14:tracePt t="25146" x="1350963" y="2954338"/>
          <p14:tracePt t="25147" x="1346200" y="2947988"/>
          <p14:tracePt t="25149" x="1339850" y="2943225"/>
          <p14:tracePt t="25151" x="1327150" y="2924175"/>
          <p14:tracePt t="25153" x="1322388" y="2919413"/>
          <p14:tracePt t="25157" x="1322388" y="2894013"/>
          <p14:tracePt t="25162" x="1303338" y="2865438"/>
          <p14:tracePt t="25163" x="1303338" y="2852738"/>
          <p14:tracePt t="25165" x="1296988" y="2835275"/>
          <p14:tracePt t="25166" x="1292225" y="2822575"/>
          <p14:tracePt t="25168" x="1285875" y="2811463"/>
          <p14:tracePt t="25170" x="1285875" y="2805113"/>
          <p14:tracePt t="25173" x="1279525" y="2781300"/>
          <p14:tracePt t="25178" x="1268413" y="2751138"/>
          <p14:tracePt t="25179" x="1268413" y="2744788"/>
          <p14:tracePt t="25180" x="1268413" y="2733675"/>
          <p14:tracePt t="25183" x="1262063" y="2720975"/>
          <p14:tracePt t="25187" x="1255713" y="2709863"/>
          <p14:tracePt t="25190" x="1249363" y="2690813"/>
          <p14:tracePt t="25194" x="1244600" y="2667000"/>
          <p14:tracePt t="25198" x="1238250" y="2655888"/>
          <p14:tracePt t="25198" x="1238250" y="2649538"/>
          <p14:tracePt t="25200" x="1238250" y="2643188"/>
          <p14:tracePt t="25203" x="1231900" y="2625725"/>
          <p14:tracePt t="25207" x="1225550" y="2619375"/>
          <p14:tracePt t="25211" x="1220788" y="2601913"/>
          <p14:tracePt t="25213" x="1220788" y="2589213"/>
          <p14:tracePt t="25217" x="1214438" y="2578100"/>
          <p14:tracePt t="25220" x="1208088" y="2565400"/>
          <p14:tracePt t="25223" x="1208088" y="2559050"/>
          <p14:tracePt t="25228" x="1201738" y="2541588"/>
          <p14:tracePt t="25231" x="1201738" y="2535238"/>
          <p14:tracePt t="25233" x="1195388" y="2524125"/>
          <p14:tracePt t="25237" x="1195388" y="2517775"/>
          <p14:tracePt t="25238" x="1190625" y="2517775"/>
          <p14:tracePt t="25241" x="1190625" y="2506663"/>
          <p14:tracePt t="25244" x="1190625" y="2500313"/>
          <p14:tracePt t="25247" x="1184275" y="2500313"/>
          <p14:tracePt t="25250" x="1184275" y="2493963"/>
          <p14:tracePt t="25255" x="1184275" y="2487613"/>
          <p14:tracePt t="25262" x="1184275" y="2481263"/>
          <p14:tracePt t="25266" x="1177925" y="2481263"/>
          <p14:tracePt t="25276" x="1177925" y="2476500"/>
          <p14:tracePt t="25290" x="1171575" y="2476500"/>
          <p14:tracePt t="25294" x="1166813" y="2470150"/>
          <p14:tracePt t="25301" x="1160463" y="2463800"/>
          <p14:tracePt t="25304" x="1160463" y="2457450"/>
          <p14:tracePt t="25306" x="1154113" y="2457450"/>
          <p14:tracePt t="25309" x="1147763" y="2457450"/>
          <p14:tracePt t="25311" x="1143000" y="2457450"/>
          <p14:tracePt t="25314" x="1143000" y="2452688"/>
          <p14:tracePt t="25314" x="1136650" y="2452688"/>
          <p14:tracePt t="25317" x="1130300" y="2452688"/>
          <p14:tracePt t="25320" x="1123950" y="2446338"/>
          <p14:tracePt t="25323" x="1112838" y="2446338"/>
          <p14:tracePt t="25327" x="1100138" y="2439988"/>
          <p14:tracePt t="25328" x="1093788" y="2439988"/>
          <p14:tracePt t="25328" x="1093788" y="2433638"/>
          <p14:tracePt t="25329" x="1089025" y="2433638"/>
          <p14:tracePt t="25331" x="1082675" y="2433638"/>
          <p14:tracePt t="25332" x="1076325" y="2428875"/>
          <p14:tracePt t="25333" x="1069975" y="2428875"/>
          <p14:tracePt t="25335" x="1065213" y="2428875"/>
          <p14:tracePt t="25337" x="1058863" y="2428875"/>
          <p14:tracePt t="25337" x="1052513" y="2428875"/>
          <p14:tracePt t="25340" x="1046163" y="2428875"/>
          <p14:tracePt t="25341" x="1039813" y="2422525"/>
          <p14:tracePt t="25344" x="1016000" y="2416175"/>
          <p14:tracePt t="25347" x="1011238" y="2416175"/>
          <p14:tracePt t="25348" x="1004888" y="2416175"/>
          <p14:tracePt t="25350" x="998538" y="2416175"/>
          <p14:tracePt t="25353" x="974725" y="2409825"/>
          <p14:tracePt t="25357" x="963613" y="2409825"/>
          <p14:tracePt t="25360" x="950913" y="2409825"/>
          <p14:tracePt t="25361" x="944563" y="2409825"/>
          <p14:tracePt t="25364" x="933450" y="2405063"/>
          <p14:tracePt t="25365" x="920750" y="2405063"/>
          <p14:tracePt t="25367" x="914400" y="2405063"/>
          <p14:tracePt t="25370" x="896938" y="2405063"/>
          <p14:tracePt t="25373" x="879475" y="2405063"/>
          <p14:tracePt t="25377" x="866775" y="2405063"/>
          <p14:tracePt t="25378" x="855663" y="2398713"/>
          <p14:tracePt t="25378" x="842963" y="2398713"/>
          <p14:tracePt t="25381" x="836613" y="2398713"/>
          <p14:tracePt t="25383" x="825500" y="2398713"/>
          <p14:tracePt t="25387" x="812800" y="2398713"/>
          <p14:tracePt t="25390" x="801688" y="2398713"/>
          <p14:tracePt t="25393" x="782638" y="2398713"/>
          <p14:tracePt t="25398" x="771525" y="2398713"/>
          <p14:tracePt t="25400" x="765175" y="2398713"/>
          <p14:tracePt t="25403" x="754063" y="2398713"/>
          <p14:tracePt t="25407" x="747713" y="2398713"/>
          <p14:tracePt t="25410" x="741363" y="2398713"/>
          <p14:tracePt t="25411" x="735013" y="2398713"/>
          <p14:tracePt t="25415" x="730250" y="2398713"/>
          <p14:tracePt t="25420" x="723900" y="2398713"/>
          <p14:tracePt t="25422" x="717550" y="2398713"/>
          <p14:tracePt t="25429" x="711200" y="2398713"/>
          <p14:tracePt t="25434" x="706438" y="2398713"/>
          <p14:tracePt t="25440" x="700088" y="2398713"/>
          <p14:tracePt t="25442" x="693738" y="2398713"/>
          <p14:tracePt t="25446" x="687388" y="2398713"/>
          <p14:tracePt t="25448" x="681038" y="2398713"/>
          <p14:tracePt t="25451" x="681038" y="2405063"/>
          <p14:tracePt t="25453" x="669925" y="2405063"/>
          <p14:tracePt t="25456" x="663575" y="2405063"/>
          <p14:tracePt t="25460" x="657225" y="2405063"/>
          <p14:tracePt t="25464" x="639763" y="2405063"/>
          <p14:tracePt t="25467" x="633413" y="2409825"/>
          <p14:tracePt t="25470" x="622300" y="2409825"/>
          <p14:tracePt t="25471" x="609600" y="2409825"/>
          <p14:tracePt t="25472" x="603250" y="2409825"/>
          <p14:tracePt t="25474" x="598488" y="2409825"/>
          <p14:tracePt t="25477" x="585788" y="2409825"/>
          <p14:tracePt t="25478" x="579438" y="2409825"/>
          <p14:tracePt t="25480" x="574675" y="2409825"/>
          <p14:tracePt t="25483" x="561975" y="2409825"/>
          <p14:tracePt t="25486" x="550863" y="2409825"/>
          <p14:tracePt t="25490" x="538163" y="2416175"/>
          <p14:tracePt t="25493" x="527050" y="2416175"/>
          <p14:tracePt t="25494" x="520700" y="2416175"/>
          <p14:tracePt t="25497" x="514350" y="2422525"/>
          <p14:tracePt t="25500" x="501650" y="2422525"/>
          <p14:tracePt t="25501" x="496888" y="2422525"/>
          <p14:tracePt t="25501" x="490538" y="2422525"/>
          <p14:tracePt t="25502" x="484188" y="2422525"/>
          <p14:tracePt t="25505" x="477838" y="2422525"/>
          <p14:tracePt t="25506" x="473075" y="2422525"/>
          <p14:tracePt t="25510" x="466725" y="2422525"/>
          <p14:tracePt t="25514" x="454025" y="2428875"/>
          <p14:tracePt t="25517" x="449263" y="2428875"/>
          <p14:tracePt t="25520" x="436563" y="2428875"/>
          <p14:tracePt t="25523" x="430213" y="2428875"/>
          <p14:tracePt t="25527" x="419100" y="2428875"/>
          <p14:tracePt t="25527" x="412750" y="2428875"/>
          <p14:tracePt t="25530" x="406400" y="2428875"/>
          <p14:tracePt t="25533" x="400050" y="2433638"/>
          <p14:tracePt t="25536" x="388938" y="2433638"/>
          <p14:tracePt t="25540" x="382588" y="2433638"/>
          <p14:tracePt t="25541" x="376238" y="2433638"/>
          <p14:tracePt t="25541" x="371475" y="2433638"/>
          <p14:tracePt t="25544" x="365125" y="2433638"/>
          <p14:tracePt t="25547" x="358775" y="2439988"/>
          <p14:tracePt t="25550" x="352425" y="2439988"/>
          <p14:tracePt t="25551" x="346075" y="2439988"/>
          <p14:tracePt t="25553" x="341313" y="2439988"/>
          <p14:tracePt t="25557" x="334963" y="2446338"/>
          <p14:tracePt t="25557" x="328613" y="2446338"/>
          <p14:tracePt t="25560" x="322263" y="2446338"/>
          <p14:tracePt t="25561" x="317500" y="2446338"/>
          <p14:tracePt t="25564" x="311150" y="2452688"/>
          <p14:tracePt t="25566" x="304800" y="2452688"/>
          <p14:tracePt t="25570" x="293688" y="2457450"/>
          <p14:tracePt t="25571" x="287338" y="2457450"/>
          <p14:tracePt t="25573" x="280988" y="2457450"/>
          <p14:tracePt t="25577" x="269875" y="2470150"/>
          <p14:tracePt t="25580" x="257175" y="2476500"/>
          <p14:tracePt t="25583" x="244475" y="2481263"/>
          <p14:tracePt t="25586" x="239713" y="2493963"/>
          <p14:tracePt t="25590" x="227013" y="2500313"/>
          <p14:tracePt t="25593" x="220663" y="2506663"/>
          <p14:tracePt t="25594" x="215900" y="2511425"/>
          <p14:tracePt t="25597" x="209550" y="2517775"/>
          <p14:tracePt t="25598" x="203200" y="2524125"/>
          <p14:tracePt t="25600" x="196850" y="2524125"/>
          <p14:tracePt t="25601" x="196850" y="2530475"/>
          <p14:tracePt t="25603" x="192088" y="2530475"/>
          <p14:tracePt t="25606" x="179388" y="2541588"/>
          <p14:tracePt t="25610" x="173038" y="2554288"/>
          <p14:tracePt t="25614" x="161925" y="2571750"/>
          <p14:tracePt t="25616" x="155575" y="2584450"/>
          <p14:tracePt t="25620" x="149225" y="2589213"/>
          <p14:tracePt t="25621" x="149225" y="2595563"/>
          <p14:tracePt t="25621" x="142875" y="2595563"/>
          <p14:tracePt t="25622" x="142875" y="2608263"/>
          <p14:tracePt t="25624" x="138113" y="2608263"/>
          <p14:tracePt t="25627" x="131763" y="2619375"/>
          <p14:tracePt t="25630" x="125413" y="2632075"/>
          <p14:tracePt t="25633" x="119063" y="2649538"/>
          <p14:tracePt t="25634" x="119063" y="2655888"/>
          <p14:tracePt t="25636" x="114300" y="2673350"/>
          <p14:tracePt t="25640" x="114300" y="2686050"/>
          <p14:tracePt t="25643" x="107950" y="2703513"/>
          <p14:tracePt t="25644" x="101600" y="2709863"/>
          <p14:tracePt t="25647" x="101600" y="2720975"/>
          <p14:tracePt t="25648" x="95250" y="2733675"/>
          <p14:tracePt t="25650" x="95250" y="2744788"/>
          <p14:tracePt t="25653" x="90488" y="2757488"/>
          <p14:tracePt t="25656" x="90488" y="2781300"/>
          <p14:tracePt t="25660" x="90488" y="2798763"/>
          <p14:tracePt t="25661" x="84138" y="2805113"/>
          <p14:tracePt t="25662" x="84138" y="2811463"/>
          <p14:tracePt t="25664" x="84138" y="2816225"/>
          <p14:tracePt t="25666" x="84138" y="2828925"/>
          <p14:tracePt t="25670" x="84138" y="2841625"/>
          <p14:tracePt t="25671" x="84138" y="2846388"/>
          <p14:tracePt t="25671" x="84138" y="2852738"/>
          <p14:tracePt t="25672" x="84138" y="2859088"/>
          <p14:tracePt t="25674" x="84138" y="2865438"/>
          <p14:tracePt t="25677" x="84138" y="2870200"/>
          <p14:tracePt t="25681" x="84138" y="2889250"/>
          <p14:tracePt t="25683" x="84138" y="2894013"/>
          <p14:tracePt t="25686" x="84138" y="2906713"/>
          <p14:tracePt t="25690" x="84138" y="2919413"/>
          <p14:tracePt t="25693" x="84138" y="2924175"/>
          <p14:tracePt t="25697" x="84138" y="2943225"/>
          <p14:tracePt t="25700" x="84138" y="2954338"/>
          <p14:tracePt t="25703" x="84138" y="2967038"/>
          <p14:tracePt t="25706" x="84138" y="2984500"/>
          <p14:tracePt t="25710" x="84138" y="3001963"/>
          <p14:tracePt t="25711" x="84138" y="3008313"/>
          <p14:tracePt t="25712" x="84138" y="3021013"/>
          <p14:tracePt t="25714" x="90488" y="3021013"/>
          <p14:tracePt t="25715" x="90488" y="3032125"/>
          <p14:tracePt t="25716" x="90488" y="3038475"/>
          <p14:tracePt t="25720" x="95250" y="3055938"/>
          <p14:tracePt t="25723" x="95250" y="3079750"/>
          <p14:tracePt t="25727" x="95250" y="3103563"/>
          <p14:tracePt t="25727" x="95250" y="3116263"/>
          <p14:tracePt t="25728" x="95250" y="3122613"/>
          <p14:tracePt t="25730" x="101600" y="3133725"/>
          <p14:tracePt t="25733" x="101600" y="3146425"/>
          <p14:tracePt t="25734" x="101600" y="3157538"/>
          <p14:tracePt t="25736" x="101600" y="3176588"/>
          <p14:tracePt t="25740" x="101600" y="3187700"/>
          <p14:tracePt t="25744" x="101600" y="3211513"/>
          <p14:tracePt t="25744" x="101600" y="3224213"/>
          <p14:tracePt t="25746" x="101600" y="3228975"/>
          <p14:tracePt t="25750" x="101600" y="3248025"/>
          <p14:tracePt t="25751" x="101600" y="3259138"/>
          <p14:tracePt t="25753" x="101600" y="3265488"/>
          <p14:tracePt t="25756" x="101600" y="3282950"/>
          <p14:tracePt t="25760" x="101600" y="3306763"/>
          <p14:tracePt t="25761" x="107950" y="3313113"/>
          <p14:tracePt t="25762" x="107950" y="3319463"/>
          <p14:tracePt t="25764" x="107950" y="3325813"/>
          <p14:tracePt t="25766" x="107950" y="3330575"/>
          <p14:tracePt t="25770" x="107950" y="3343275"/>
          <p14:tracePt t="25773" x="107950" y="3355975"/>
          <p14:tracePt t="25774" x="114300" y="3367088"/>
          <p14:tracePt t="25777" x="119063" y="3373438"/>
          <p14:tracePt t="25780" x="119063" y="3379788"/>
          <p14:tracePt t="25783" x="125413" y="3384550"/>
          <p14:tracePt t="25786" x="125413" y="3403600"/>
          <p14:tracePt t="25790" x="131763" y="3414713"/>
          <p14:tracePt t="25794" x="138113" y="3427413"/>
          <p14:tracePt t="25794" x="138113" y="3433763"/>
          <p14:tracePt t="25797" x="138113" y="3444875"/>
          <p14:tracePt t="25800" x="142875" y="3451225"/>
          <p14:tracePt t="25800" x="142875" y="3457575"/>
          <p14:tracePt t="25803" x="149225" y="3462338"/>
          <p14:tracePt t="25806" x="149225" y="3475038"/>
          <p14:tracePt t="25810" x="155575" y="3486150"/>
          <p14:tracePt t="25811" x="155575" y="3498850"/>
          <p14:tracePt t="25814" x="161925" y="3505200"/>
          <p14:tracePt t="25816" x="161925" y="3509963"/>
          <p14:tracePt t="25820" x="166688" y="3516313"/>
          <p14:tracePt t="25823" x="166688" y="3529013"/>
          <p14:tracePt t="25827" x="173038" y="3540125"/>
          <p14:tracePt t="25831" x="173038" y="3546475"/>
          <p14:tracePt t="25831" x="179388" y="3546475"/>
          <p14:tracePt t="25833" x="179388" y="3552825"/>
          <p14:tracePt t="25837" x="179388" y="3559175"/>
          <p14:tracePt t="25840" x="179388" y="3563938"/>
          <p14:tracePt t="25843" x="185738" y="3563938"/>
          <p14:tracePt t="25844" x="185738" y="3576638"/>
          <p14:tracePt t="25848" x="185738" y="3582988"/>
          <p14:tracePt t="25854" x="185738" y="3587750"/>
          <p14:tracePt t="25856" x="192088" y="3587750"/>
          <p14:tracePt t="25858" x="192088" y="3594100"/>
          <p14:tracePt t="25861" x="192088" y="3600450"/>
          <p14:tracePt t="25864" x="192088" y="3606800"/>
          <p14:tracePt t="25867" x="192088" y="3613150"/>
          <p14:tracePt t="25870" x="192088" y="3617913"/>
          <p14:tracePt t="25871" x="192088" y="3624263"/>
          <p14:tracePt t="25874" x="192088" y="3630613"/>
          <p14:tracePt t="25877" x="192088" y="3636963"/>
          <p14:tracePt t="25878" x="192088" y="3641725"/>
          <p14:tracePt t="25879" x="192088" y="3648075"/>
          <p14:tracePt t="25881" x="192088" y="3654425"/>
          <p14:tracePt t="25884" x="192088" y="3660775"/>
          <p14:tracePt t="25886" x="192088" y="3671888"/>
          <p14:tracePt t="25890" x="192088" y="3684588"/>
          <p14:tracePt t="25891" x="192088" y="3690938"/>
          <p14:tracePt t="25893" x="185738" y="3695700"/>
          <p14:tracePt t="25897" x="179388" y="3714750"/>
          <p14:tracePt t="25900" x="179388" y="3719513"/>
          <p14:tracePt t="25900" x="179388" y="3725863"/>
          <p14:tracePt t="25901" x="179388" y="3732213"/>
          <p14:tracePt t="25902" x="179388" y="3738563"/>
          <p14:tracePt t="25903" x="173038" y="3743325"/>
          <p14:tracePt t="25904" x="173038" y="3749675"/>
          <p14:tracePt t="25906" x="173038" y="3756025"/>
          <p14:tracePt t="25910" x="166688" y="3779838"/>
          <p14:tracePt t="25914" x="161925" y="3792538"/>
          <p14:tracePt t="25914" x="161925" y="3803650"/>
          <p14:tracePt t="25916" x="161925" y="3810000"/>
          <p14:tracePt t="25919" x="161925" y="3833813"/>
          <p14:tracePt t="25924" x="161925" y="3851275"/>
          <p14:tracePt t="25924" x="161925" y="3857625"/>
          <p14:tracePt t="25926" x="155575" y="3870325"/>
          <p14:tracePt t="25930" x="155575" y="3894138"/>
          <p14:tracePt t="25934" x="155575" y="3917950"/>
          <p14:tracePt t="25934" x="155575" y="3922713"/>
          <p14:tracePt t="25936" x="155575" y="3935413"/>
          <p14:tracePt t="25940" x="155575" y="3952875"/>
          <p14:tracePt t="25944" x="155575" y="3971925"/>
          <p14:tracePt t="25944" x="155575" y="3983038"/>
          <p14:tracePt t="25946" x="155575" y="3989388"/>
          <p14:tracePt t="25950" x="155575" y="4006850"/>
          <p14:tracePt t="25953" x="155575" y="4019550"/>
          <p14:tracePt t="25954" x="155575" y="4030663"/>
          <p14:tracePt t="25957" x="155575" y="4043363"/>
          <p14:tracePt t="25958" x="155575" y="4049713"/>
          <p14:tracePt t="25961" x="155575" y="4054475"/>
          <p14:tracePt t="25961" x="155575" y="4060825"/>
          <p14:tracePt t="25964" x="155575" y="4067175"/>
          <p14:tracePt t="25965" x="155575" y="4073525"/>
          <p14:tracePt t="25967" x="155575" y="4078288"/>
          <p14:tracePt t="25970" x="161925" y="4084638"/>
          <p14:tracePt t="25973" x="161925" y="4090988"/>
          <p14:tracePt t="25977" x="166688" y="4102100"/>
          <p14:tracePt t="25980" x="179388" y="4114800"/>
          <p14:tracePt t="25983" x="179388" y="4121150"/>
          <p14:tracePt t="25986" x="185738" y="4132263"/>
          <p14:tracePt t="25989" x="192088" y="4138613"/>
          <p14:tracePt t="25993" x="203200" y="4144963"/>
          <p14:tracePt t="25994" x="203200" y="4151313"/>
          <p14:tracePt t="25997" x="209550" y="4156075"/>
          <p14:tracePt t="25998" x="209550" y="4162425"/>
          <p14:tracePt t="25999" x="215900" y="4162425"/>
          <p14:tracePt t="26003" x="220663" y="4168775"/>
          <p14:tracePt t="26006" x="227013" y="4175125"/>
          <p14:tracePt t="26010" x="233363" y="4186238"/>
          <p14:tracePt t="26011" x="239713" y="4186238"/>
          <p14:tracePt t="26014" x="239713" y="4192588"/>
          <p14:tracePt t="26016" x="244475" y="4192588"/>
          <p14:tracePt t="26020" x="250825" y="4198938"/>
          <p14:tracePt t="26023" x="257175" y="4205288"/>
          <p14:tracePt t="26026" x="263525" y="4205288"/>
          <p14:tracePt t="26030" x="269875" y="4216400"/>
          <p14:tracePt t="26033" x="274638" y="4216400"/>
          <p14:tracePt t="26036" x="274638" y="4222750"/>
          <p14:tracePt t="26040" x="280988" y="4229100"/>
          <p14:tracePt t="26040" x="287338" y="4229100"/>
          <p14:tracePt t="26041" x="287338" y="4233863"/>
          <p14:tracePt t="26045" x="293688" y="4233863"/>
          <p14:tracePt t="26046" x="298450" y="4240213"/>
          <p14:tracePt t="26050" x="298450" y="4246563"/>
          <p14:tracePt t="26053" x="304800" y="4252913"/>
          <p14:tracePt t="26057" x="311150" y="4257675"/>
          <p14:tracePt t="26061" x="311150" y="4264025"/>
          <p14:tracePt t="26064" x="322263" y="4264025"/>
          <p14:tracePt t="26066" x="322263" y="4270375"/>
          <p14:tracePt t="26069" x="322263" y="4276725"/>
          <p14:tracePt t="26073" x="328613" y="4281488"/>
          <p14:tracePt t="26077" x="334963" y="4287838"/>
          <p14:tracePt t="26080" x="334963" y="4294188"/>
          <p14:tracePt t="26083" x="346075" y="4300538"/>
          <p14:tracePt t="26086" x="346075" y="4306888"/>
          <p14:tracePt t="26089" x="352425" y="4311650"/>
          <p14:tracePt t="26093" x="352425" y="4318000"/>
          <p14:tracePt t="26097" x="358775" y="4324350"/>
          <p14:tracePt t="26099" x="365125" y="4330700"/>
          <p14:tracePt t="26103" x="371475" y="4335463"/>
          <p14:tracePt t="26104" x="376238" y="4335463"/>
          <p14:tracePt t="26106" x="376238" y="4341813"/>
          <p14:tracePt t="26110" x="382588" y="4348163"/>
          <p14:tracePt t="26114" x="388938" y="4359275"/>
          <p14:tracePt t="26117" x="395288" y="4365625"/>
          <p14:tracePt t="26120" x="400050" y="4378325"/>
          <p14:tracePt t="26123" x="406400" y="4384675"/>
          <p14:tracePt t="26127" x="419100" y="4395788"/>
          <p14:tracePt t="26131" x="423863" y="4408488"/>
          <p14:tracePt t="26132" x="430213" y="4413250"/>
          <p14:tracePt t="26132" x="430213" y="4419600"/>
          <p14:tracePt t="26134" x="436563" y="4419600"/>
          <p14:tracePt t="26134" x="442913" y="4425950"/>
          <p14:tracePt t="26136" x="442913" y="4432300"/>
          <p14:tracePt t="26139" x="460375" y="4449763"/>
          <p14:tracePt t="26143" x="473075" y="4462463"/>
          <p14:tracePt t="26144" x="484188" y="4467225"/>
          <p14:tracePt t="26147" x="490538" y="4473575"/>
          <p14:tracePt t="26148" x="501650" y="4486275"/>
          <p14:tracePt t="26150" x="508000" y="4491038"/>
          <p14:tracePt t="26153" x="520700" y="4497388"/>
          <p14:tracePt t="26156" x="531813" y="4510088"/>
          <p14:tracePt t="26159" x="550863" y="4521200"/>
          <p14:tracePt t="26164" x="568325" y="4533900"/>
          <p14:tracePt t="26166" x="574675" y="4533900"/>
          <p14:tracePt t="26170" x="579438" y="4538663"/>
          <p14:tracePt t="26173" x="598488" y="4545013"/>
          <p14:tracePt t="26176" x="609600" y="4551363"/>
          <p14:tracePt t="26181" x="622300" y="4551363"/>
          <p14:tracePt t="26183" x="628650" y="4557713"/>
          <p14:tracePt t="26186" x="639763" y="4557713"/>
          <p14:tracePt t="26190" x="652463" y="4557713"/>
          <p14:tracePt t="26193" x="663575" y="4557713"/>
          <p14:tracePt t="26194" x="676275" y="4564063"/>
          <p14:tracePt t="26197" x="681038" y="4564063"/>
          <p14:tracePt t="26198" x="687388" y="4564063"/>
          <p14:tracePt t="26200" x="693738" y="4564063"/>
          <p14:tracePt t="26203" x="706438" y="4568825"/>
          <p14:tracePt t="26206" x="730250" y="4568825"/>
          <p14:tracePt t="26210" x="741363" y="4568825"/>
          <p14:tracePt t="26213" x="758825" y="4575175"/>
          <p14:tracePt t="26214" x="765175" y="4575175"/>
          <p14:tracePt t="26218" x="777875" y="4575175"/>
          <p14:tracePt t="26220" x="782638" y="4575175"/>
          <p14:tracePt t="26223" x="795338" y="4575175"/>
          <p14:tracePt t="26226" x="801688" y="4575175"/>
          <p14:tracePt t="26230" x="808038" y="4575175"/>
          <p14:tracePt t="26233" x="812800" y="4575175"/>
          <p14:tracePt t="26238" x="819150" y="4575175"/>
          <p14:tracePt t="26240" x="819150" y="4581525"/>
          <p14:tracePt t="26316" x="825500" y="4581525"/>
          <p14:tracePt t="26322" x="831850" y="4581525"/>
          <p14:tracePt t="26328" x="836613" y="4581525"/>
          <p14:tracePt t="26330" x="842963" y="4581525"/>
          <p14:tracePt t="26335" x="849313" y="4581525"/>
          <p14:tracePt t="26338" x="855663" y="4581525"/>
          <p14:tracePt t="26344" x="860425" y="4581525"/>
          <p14:tracePt t="26347" x="866775" y="4581525"/>
          <p14:tracePt t="26348" x="873125" y="4581525"/>
          <p14:tracePt t="26351" x="879475" y="4581525"/>
          <p14:tracePt t="26353" x="879475" y="4575175"/>
          <p14:tracePt t="26356" x="885825" y="4575175"/>
          <p14:tracePt t="26359" x="896938" y="4564063"/>
          <p14:tracePt t="26363" x="909638" y="4564063"/>
          <p14:tracePt t="26366" x="914400" y="4551363"/>
          <p14:tracePt t="26369" x="920750" y="4551363"/>
          <p14:tracePt t="26373" x="933450" y="4538663"/>
          <p14:tracePt t="26376" x="944563" y="4538663"/>
          <p14:tracePt t="26377" x="950913" y="4533900"/>
          <p14:tracePt t="26380" x="957263" y="4533900"/>
          <p14:tracePt t="26383" x="968375" y="4527550"/>
          <p14:tracePt t="26386" x="974725" y="4527550"/>
          <p14:tracePt t="26389" x="987425" y="4514850"/>
          <p14:tracePt t="26393" x="992188" y="4510088"/>
          <p14:tracePt t="26397" x="998538" y="4510088"/>
          <p14:tracePt t="26399" x="1004888" y="4503738"/>
          <p14:tracePt t="26405" x="1011238" y="4503738"/>
          <p14:tracePt t="26407" x="1011238" y="4497388"/>
          <p14:tracePt t="26411" x="1016000" y="4491038"/>
          <p14:tracePt t="26413" x="1016000" y="4486275"/>
          <p14:tracePt t="26424" x="1016000" y="4479925"/>
          <p14:tracePt t="26427" x="1022350" y="4479925"/>
          <p14:tracePt t="26434" x="1022350" y="4473575"/>
          <p14:tracePt t="26439" x="1022350" y="4467225"/>
          <p14:tracePt t="26440" x="1022350" y="4462463"/>
          <p14:tracePt t="26447" x="1022350" y="4456113"/>
          <p14:tracePt t="26450" x="1022350" y="4449763"/>
          <p14:tracePt t="26454" x="1022350" y="4443413"/>
          <p14:tracePt t="26455" x="1022350" y="4437063"/>
          <p14:tracePt t="26457" x="1028700" y="4437063"/>
          <p14:tracePt t="26459" x="1028700" y="4432300"/>
          <p14:tracePt t="26464" x="1035050" y="4425950"/>
          <p14:tracePt t="26464" x="1035050" y="4419600"/>
          <p14:tracePt t="26466" x="1035050" y="4413250"/>
          <p14:tracePt t="26469" x="1039813" y="4402138"/>
          <p14:tracePt t="26473" x="1046163" y="4389438"/>
          <p14:tracePt t="26476" x="1046163" y="4384675"/>
          <p14:tracePt t="26477" x="1052513" y="4378325"/>
          <p14:tracePt t="26480" x="1058863" y="4365625"/>
          <p14:tracePt t="26483" x="1058863" y="4354513"/>
          <p14:tracePt t="26486" x="1065213" y="4348163"/>
          <p14:tracePt t="26489" x="1076325" y="4335463"/>
          <p14:tracePt t="26493" x="1076325" y="4330700"/>
          <p14:tracePt t="26494" x="1082675" y="4318000"/>
          <p14:tracePt t="26497" x="1082675" y="4311650"/>
          <p14:tracePt t="26499" x="1082675" y="4306888"/>
          <p14:tracePt t="26502" x="1089025" y="4294188"/>
          <p14:tracePt t="26506" x="1089025" y="4287838"/>
          <p14:tracePt t="26507" x="1089025" y="4281488"/>
          <p14:tracePt t="26509" x="1089025" y="4270375"/>
          <p14:tracePt t="26513" x="1093788" y="4252913"/>
          <p14:tracePt t="26516" x="1100138" y="4246563"/>
          <p14:tracePt t="26517" x="1100138" y="4240213"/>
          <p14:tracePt t="26518" x="1100138" y="4233863"/>
          <p14:tracePt t="26520" x="1100138" y="4229100"/>
          <p14:tracePt t="26522" x="1100138" y="4222750"/>
          <p14:tracePt t="26526" x="1106488" y="4205288"/>
          <p14:tracePt t="26527" x="1106488" y="4192588"/>
          <p14:tracePt t="26530" x="1106488" y="4179888"/>
          <p14:tracePt t="26532" x="1112838" y="4179888"/>
          <p14:tracePt t="26536" x="1117600" y="4162425"/>
          <p14:tracePt t="26537" x="1117600" y="4151313"/>
          <p14:tracePt t="26539" x="1123950" y="4144963"/>
          <p14:tracePt t="26542" x="1130300" y="4132263"/>
          <p14:tracePt t="26547" x="1136650" y="4102100"/>
          <p14:tracePt t="26549" x="1143000" y="4090988"/>
          <p14:tracePt t="26552" x="1147763" y="4073525"/>
          <p14:tracePt t="26556" x="1154113" y="4043363"/>
          <p14:tracePt t="26557" x="1154113" y="4030663"/>
          <p14:tracePt t="26559" x="1160463" y="4030663"/>
          <p14:tracePt t="26563" x="1160463" y="4000500"/>
          <p14:tracePt t="26564" x="1166813" y="3989388"/>
          <p14:tracePt t="26566" x="1166813" y="3983038"/>
          <p14:tracePt t="26567" x="1171575" y="3971925"/>
          <p14:tracePt t="26570" x="1171575" y="3959225"/>
          <p14:tracePt t="26571" x="1171575" y="3952875"/>
          <p14:tracePt t="26572" x="1171575" y="3948113"/>
          <p14:tracePt t="26576" x="1171575" y="3929063"/>
          <p14:tracePt t="26577" x="1171575" y="3917950"/>
          <p14:tracePt t="26578" x="1171575" y="3911600"/>
          <p14:tracePt t="26580" x="1177925" y="3905250"/>
          <p14:tracePt t="26581" x="1177925" y="3898900"/>
          <p14:tracePt t="26582" x="1177925" y="3887788"/>
          <p14:tracePt t="26586" x="1177925" y="3870325"/>
          <p14:tracePt t="26589" x="1177925" y="3851275"/>
          <p14:tracePt t="26592" x="1177925" y="3821113"/>
          <p14:tracePt t="26597" x="1171575" y="3797300"/>
          <p14:tracePt t="26599" x="1171575" y="3779838"/>
          <p14:tracePt t="26600" x="1166813" y="3762375"/>
          <p14:tracePt t="26601" x="1160463" y="3749675"/>
          <p14:tracePt t="26603" x="1160463" y="3738563"/>
          <p14:tracePt t="26606" x="1154113" y="3719513"/>
          <p14:tracePt t="26609" x="1147763" y="3690938"/>
          <p14:tracePt t="26613" x="1143000" y="3654425"/>
          <p14:tracePt t="26614" x="1136650" y="3636963"/>
          <p14:tracePt t="26616" x="1136650" y="3624263"/>
          <p14:tracePt t="26619" x="1123950" y="3600450"/>
          <p14:tracePt t="26622" x="1117600" y="3563938"/>
          <p14:tracePt t="26626" x="1112838" y="3535363"/>
          <p14:tracePt t="26630" x="1100138" y="3509963"/>
          <p14:tracePt t="26631" x="1093788" y="3498850"/>
          <p14:tracePt t="26633" x="1093788" y="3481388"/>
          <p14:tracePt t="26634" x="1082675" y="3468688"/>
          <p14:tracePt t="26637" x="1082675" y="3462338"/>
          <p14:tracePt t="26637" x="1076325" y="3451225"/>
          <p14:tracePt t="26640" x="1069975" y="3433763"/>
          <p14:tracePt t="26642" x="1069975" y="3421063"/>
          <p14:tracePt t="26646" x="1058863" y="3397250"/>
          <p14:tracePt t="26649" x="1052513" y="3384550"/>
          <p14:tracePt t="26650" x="1052513" y="3373438"/>
          <p14:tracePt t="26651" x="1046163" y="3360738"/>
          <p14:tracePt t="26653" x="1039813" y="3355975"/>
          <p14:tracePt t="26654" x="1039813" y="3349625"/>
          <p14:tracePt t="26656" x="1039813" y="3343275"/>
          <p14:tracePt t="26659" x="1028700" y="3319463"/>
          <p14:tracePt t="26663" x="1022350" y="3302000"/>
          <p14:tracePt t="26664" x="1016000" y="3289300"/>
          <p14:tracePt t="26666" x="1016000" y="3282950"/>
          <p14:tracePt t="26669" x="1011238" y="3265488"/>
          <p14:tracePt t="26672" x="998538" y="3241675"/>
          <p14:tracePt t="26676" x="992188" y="3228975"/>
          <p14:tracePt t="26677" x="992188" y="3217863"/>
          <p14:tracePt t="26678" x="992188" y="3211513"/>
          <p14:tracePt t="26681" x="992188" y="3205163"/>
          <p14:tracePt t="26681" x="987425" y="3205163"/>
          <p14:tracePt t="26683" x="987425" y="3200400"/>
          <p14:tracePt t="26683" x="987425" y="3194050"/>
          <p14:tracePt t="26684" x="987425" y="3187700"/>
          <p14:tracePt t="26687" x="987425" y="3181350"/>
          <p14:tracePt t="26689" x="987425" y="3176588"/>
          <p14:tracePt t="26692" x="987425" y="3157538"/>
          <p14:tracePt t="26696" x="987425" y="3151188"/>
          <p14:tracePt t="26699" x="987425" y="3140075"/>
          <p14:tracePt t="26702" x="987425" y="3127375"/>
          <p14:tracePt t="26706" x="987425" y="3116263"/>
          <p14:tracePt t="26709" x="987425" y="3103563"/>
          <p14:tracePt t="26713" x="987425" y="3086100"/>
          <p14:tracePt t="26714" x="987425" y="3073400"/>
          <p14:tracePt t="26716" x="987425" y="3068638"/>
          <p14:tracePt t="26719" x="987425" y="3055938"/>
          <p14:tracePt t="26722" x="987425" y="3038475"/>
          <p14:tracePt t="26726" x="987425" y="3021013"/>
          <p14:tracePt t="26727" x="987425" y="3008313"/>
          <p14:tracePt t="26730" x="987425" y="2995613"/>
          <p14:tracePt t="26733" x="987425" y="2984500"/>
          <p14:tracePt t="26736" x="987425" y="2967038"/>
          <p14:tracePt t="26739" x="987425" y="2960688"/>
          <p14:tracePt t="26743" x="987425" y="2943225"/>
          <p14:tracePt t="26747" x="981075" y="2924175"/>
          <p14:tracePt t="26749" x="981075" y="2919413"/>
          <p14:tracePt t="26750" x="981075" y="2906713"/>
          <p14:tracePt t="26751" x="981075" y="2900363"/>
          <p14:tracePt t="26752" x="981075" y="2894013"/>
          <p14:tracePt t="26756" x="981075" y="2882900"/>
          <p14:tracePt t="26759" x="974725" y="2870200"/>
          <p14:tracePt t="26763" x="974725" y="2846388"/>
          <p14:tracePt t="26766" x="974725" y="2835275"/>
          <p14:tracePt t="26769" x="974725" y="2822575"/>
          <p14:tracePt t="26772" x="968375" y="2805113"/>
          <p14:tracePt t="26776" x="968375" y="2792413"/>
          <p14:tracePt t="26779" x="963613" y="2781300"/>
          <p14:tracePt t="26783" x="957263" y="2768600"/>
          <p14:tracePt t="26784" x="957263" y="2763838"/>
          <p14:tracePt t="26786" x="957263" y="2757488"/>
          <p14:tracePt t="26789" x="957263" y="2751138"/>
          <p14:tracePt t="26793" x="957263" y="2738438"/>
          <p14:tracePt t="26796" x="957263" y="2733675"/>
          <p14:tracePt t="26799" x="950913" y="2720975"/>
          <p14:tracePt t="26802" x="950913" y="2709863"/>
          <p14:tracePt t="26806" x="950913" y="2703513"/>
          <p14:tracePt t="26810" x="950913" y="2697163"/>
          <p14:tracePt t="26813" x="950913" y="2690813"/>
          <p14:tracePt t="26814" x="950913" y="2686050"/>
          <p14:tracePt t="26817" x="944563" y="2679700"/>
          <p14:tracePt t="26820" x="944563" y="2673350"/>
          <p14:tracePt t="26822" x="944563" y="2667000"/>
          <p14:tracePt t="26826" x="938213" y="2667000"/>
          <p14:tracePt t="26829" x="938213" y="2662238"/>
          <p14:tracePt t="26833" x="938213" y="2655888"/>
          <p14:tracePt t="26836" x="938213" y="2649538"/>
          <p14:tracePt t="26840" x="933450" y="2649538"/>
          <p14:tracePt t="26840" x="933450" y="2643188"/>
          <p14:tracePt t="26842" x="933450" y="2636838"/>
          <p14:tracePt t="26848" x="933450" y="2632075"/>
          <p14:tracePt t="26850" x="933450" y="2625725"/>
          <p14:tracePt t="26855" x="933450" y="2619375"/>
          <p14:tracePt t="26857" x="927100" y="2619375"/>
          <p14:tracePt t="26859" x="927100" y="2613025"/>
          <p14:tracePt t="26864" x="927100" y="2608263"/>
          <p14:tracePt t="26871" x="927100" y="2601913"/>
          <p14:tracePt t="26878" x="927100" y="2595563"/>
          <p14:tracePt t="26882" x="927100" y="2589213"/>
          <p14:tracePt t="26885" x="920750" y="2589213"/>
          <p14:tracePt t="26894" x="920750" y="2584450"/>
          <p14:tracePt t="26900" x="914400" y="2584450"/>
          <p14:tracePt t="26909" x="914400" y="2578100"/>
          <p14:tracePt t="26920" x="914400" y="2571750"/>
          <p14:tracePt t="26927" x="909638" y="2571750"/>
          <p14:tracePt t="26945" x="903288" y="2565400"/>
          <p14:tracePt t="26998" x="896938" y="2565400"/>
          <p14:tracePt t="27000" x="896938" y="2559050"/>
          <p14:tracePt t="27005" x="890588" y="2559050"/>
          <p14:tracePt t="27052" x="885825" y="2559050"/>
          <p14:tracePt t="27059" x="879475" y="2559050"/>
          <p14:tracePt t="27064" x="873125" y="2559050"/>
          <p14:tracePt t="27067" x="866775" y="2559050"/>
          <p14:tracePt t="27070" x="860425" y="2559050"/>
          <p14:tracePt t="27072" x="855663" y="2559050"/>
          <p14:tracePt t="27075" x="849313" y="2565400"/>
          <p14:tracePt t="27080" x="836613" y="2571750"/>
          <p14:tracePt t="27080" x="831850" y="2571750"/>
          <p14:tracePt t="27082" x="819150" y="2578100"/>
          <p14:tracePt t="27085" x="808038" y="2584450"/>
          <p14:tracePt t="27089" x="795338" y="2589213"/>
          <p14:tracePt t="27092" x="782638" y="2608263"/>
          <p14:tracePt t="27097" x="758825" y="2619375"/>
          <p14:tracePt t="27099" x="747713" y="2625725"/>
          <p14:tracePt t="27100" x="735013" y="2636838"/>
          <p14:tracePt t="27102" x="730250" y="2643188"/>
          <p14:tracePt t="27105" x="706438" y="2667000"/>
          <p14:tracePt t="27109" x="681038" y="2686050"/>
          <p14:tracePt t="27113" x="657225" y="2703513"/>
          <p14:tracePt t="27114" x="646113" y="2714625"/>
          <p14:tracePt t="27116" x="639763" y="2727325"/>
          <p14:tracePt t="27116" x="633413" y="2727325"/>
          <p14:tracePt t="27117" x="628650" y="2738438"/>
          <p14:tracePt t="27119" x="622300" y="2744788"/>
          <p14:tracePt t="27122" x="592138" y="2768600"/>
          <p14:tracePt t="27125" x="579438" y="2792413"/>
          <p14:tracePt t="27130" x="555625" y="2816225"/>
          <p14:tracePt t="27131" x="544513" y="2828925"/>
          <p14:tracePt t="27133" x="531813" y="2835275"/>
          <p14:tracePt t="27135" x="527050" y="2846388"/>
          <p14:tracePt t="27139" x="514350" y="2865438"/>
          <p14:tracePt t="27142" x="501650" y="2882900"/>
          <p14:tracePt t="27147" x="484188" y="2900363"/>
          <p14:tracePt t="27147" x="484188" y="2906713"/>
          <p14:tracePt t="27149" x="484188" y="2913063"/>
          <p14:tracePt t="27152" x="473075" y="2924175"/>
          <p14:tracePt t="27155" x="466725" y="2936875"/>
          <p14:tracePt t="27159" x="460375" y="2947988"/>
          <p14:tracePt t="27162" x="460375" y="2954338"/>
          <p14:tracePt t="27166" x="449263" y="2967038"/>
          <p14:tracePt t="27167" x="449263" y="2971800"/>
          <p14:tracePt t="27169" x="449263" y="2984500"/>
          <p14:tracePt t="27172" x="442913" y="2990850"/>
          <p14:tracePt t="27175" x="442913" y="3001963"/>
          <p14:tracePt t="27180" x="442913" y="3014663"/>
          <p14:tracePt t="27181" x="442913" y="3021013"/>
          <p14:tracePt t="27183" x="442913" y="3032125"/>
          <p14:tracePt t="27185" x="442913" y="3044825"/>
          <p14:tracePt t="27189" x="442913" y="3055938"/>
          <p14:tracePt t="27192" x="442913" y="3073400"/>
          <p14:tracePt t="27197" x="442913" y="3103563"/>
          <p14:tracePt t="27197" x="442913" y="3109913"/>
          <p14:tracePt t="27199" x="442913" y="3116263"/>
          <p14:tracePt t="27202" x="442913" y="3140075"/>
          <p14:tracePt t="27205" x="449263" y="3170238"/>
          <p14:tracePt t="27209" x="460375" y="3194050"/>
          <p14:tracePt t="27213" x="460375" y="3228975"/>
          <p14:tracePt t="27214" x="466725" y="3241675"/>
          <p14:tracePt t="27215" x="473075" y="3252788"/>
          <p14:tracePt t="27217" x="473075" y="3278188"/>
          <p14:tracePt t="27219" x="477838" y="3282950"/>
          <p14:tracePt t="27222" x="484188" y="3313113"/>
          <p14:tracePt t="27225" x="490538" y="3343275"/>
          <p14:tracePt t="27230" x="496888" y="3373438"/>
          <p14:tracePt t="27232" x="501650" y="3390900"/>
          <p14:tracePt t="27233" x="501650" y="3403600"/>
          <p14:tracePt t="27234" x="501650" y="3408363"/>
          <p14:tracePt t="27235" x="501650" y="3421063"/>
          <p14:tracePt t="27239" x="501650" y="3438525"/>
          <p14:tracePt t="27240" x="501650" y="3451225"/>
          <p14:tracePt t="27242" x="501650" y="3457575"/>
          <p14:tracePt t="27246" x="508000" y="3486150"/>
          <p14:tracePt t="27249" x="508000" y="3498850"/>
          <p14:tracePt t="27250" x="508000" y="3505200"/>
          <p14:tracePt t="27250" x="508000" y="3509963"/>
          <p14:tracePt t="27253" x="508000" y="3529013"/>
          <p14:tracePt t="27255" x="508000" y="3540125"/>
          <p14:tracePt t="27259" x="508000" y="3552825"/>
          <p14:tracePt t="27260" x="508000" y="3563938"/>
          <p14:tracePt t="27261" x="508000" y="3570288"/>
          <p14:tracePt t="27263" x="508000" y="3576638"/>
          <p14:tracePt t="27265" x="508000" y="3587750"/>
          <p14:tracePt t="27269" x="508000" y="3606800"/>
          <p14:tracePt t="27269" x="508000" y="3613150"/>
          <p14:tracePt t="27270" x="508000" y="3617913"/>
          <p14:tracePt t="27273" x="508000" y="3636963"/>
          <p14:tracePt t="27275" x="508000" y="3641725"/>
          <p14:tracePt t="27279" x="508000" y="3665538"/>
          <p14:tracePt t="27282" x="508000" y="3671888"/>
          <p14:tracePt t="27285" x="508000" y="3695700"/>
          <p14:tracePt t="27289" x="508000" y="3719513"/>
          <p14:tracePt t="27292" x="508000" y="3732213"/>
          <p14:tracePt t="27296" x="508000" y="3756025"/>
          <p14:tracePt t="27297" x="508000" y="3762375"/>
          <p14:tracePt t="27299" x="508000" y="3773488"/>
          <p14:tracePt t="27302" x="501650" y="3792538"/>
          <p14:tracePt t="27305" x="501650" y="3810000"/>
          <p14:tracePt t="27309" x="496888" y="3827463"/>
          <p14:tracePt t="27313" x="490538" y="3857625"/>
          <p14:tracePt t="27316" x="490538" y="3875088"/>
          <p14:tracePt t="27316" x="490538" y="3881438"/>
          <p14:tracePt t="27317" x="490538" y="3887788"/>
          <p14:tracePt t="27319" x="484188" y="3898900"/>
          <p14:tracePt t="27322" x="477838" y="3922713"/>
          <p14:tracePt t="27326" x="477838" y="3941763"/>
          <p14:tracePt t="27327" x="477838" y="3952875"/>
          <p14:tracePt t="27328" x="473075" y="3959225"/>
          <p14:tracePt t="27330" x="473075" y="3965575"/>
          <p14:tracePt t="27330" x="473075" y="3971925"/>
          <p14:tracePt t="27332" x="473075" y="3983038"/>
          <p14:tracePt t="27336" x="466725" y="4006850"/>
          <p14:tracePt t="27336" x="466725" y="4013200"/>
          <p14:tracePt t="27337" x="466725" y="4019550"/>
          <p14:tracePt t="27338" x="466725" y="4024313"/>
          <p14:tracePt t="27340" x="466725" y="4030663"/>
          <p14:tracePt t="27340" x="460375" y="4043363"/>
          <p14:tracePt t="27342" x="460375" y="4049713"/>
          <p14:tracePt t="27347" x="460375" y="4084638"/>
          <p14:tracePt t="27349" x="460375" y="4102100"/>
          <p14:tracePt t="27352" x="460375" y="4127500"/>
          <p14:tracePt t="27356" x="466725" y="4151313"/>
          <p14:tracePt t="27359" x="473075" y="4175125"/>
          <p14:tracePt t="27363" x="484188" y="4205288"/>
          <p14:tracePt t="27364" x="490538" y="4210050"/>
          <p14:tracePt t="27364" x="496888" y="4222750"/>
          <p14:tracePt t="27367" x="496888" y="4233863"/>
          <p14:tracePt t="27368" x="501650" y="4240213"/>
          <p14:tracePt t="27368" x="508000" y="4246563"/>
          <p14:tracePt t="27370" x="508000" y="4257675"/>
          <p14:tracePt t="27372" x="520700" y="4270375"/>
          <p14:tracePt t="27375" x="531813" y="4287838"/>
          <p14:tracePt t="27379" x="544513" y="4306888"/>
          <p14:tracePt t="27380" x="550863" y="4318000"/>
          <p14:tracePt t="27382" x="550863" y="4324350"/>
          <p14:tracePt t="27386" x="568325" y="4341813"/>
          <p14:tracePt t="27389" x="574675" y="4354513"/>
          <p14:tracePt t="27392" x="585788" y="4365625"/>
          <p14:tracePt t="27396" x="603250" y="4389438"/>
          <p14:tracePt t="27400" x="609600" y="4402138"/>
          <p14:tracePt t="27400" x="615950" y="4402138"/>
          <p14:tracePt t="27401" x="622300" y="4408488"/>
          <p14:tracePt t="27403" x="628650" y="4413250"/>
          <p14:tracePt t="27406" x="633413" y="4419600"/>
          <p14:tracePt t="27409" x="646113" y="4432300"/>
          <p14:tracePt t="27412" x="652463" y="4437063"/>
          <p14:tracePt t="27416" x="669925" y="4456113"/>
          <p14:tracePt t="27419" x="676275" y="4467225"/>
          <p14:tracePt t="27422" x="687388" y="4473575"/>
          <p14:tracePt t="27425" x="700088" y="4479925"/>
          <p14:tracePt t="27430" x="717550" y="4491038"/>
          <p14:tracePt t="27430" x="723900" y="4491038"/>
          <p14:tracePt t="27432" x="730250" y="4491038"/>
          <p14:tracePt t="27435" x="747713" y="4503738"/>
          <p14:tracePt t="27439" x="758825" y="4503738"/>
          <p14:tracePt t="27442" x="771525" y="4510088"/>
          <p14:tracePt t="27446" x="795338" y="4510088"/>
          <p14:tracePt t="27447" x="808038" y="4510088"/>
          <p14:tracePt t="27450" x="812800" y="4510088"/>
          <p14:tracePt t="27452" x="819150" y="4510088"/>
          <p14:tracePt t="27455" x="836613" y="4510088"/>
          <p14:tracePt t="27459" x="849313" y="4510088"/>
          <p14:tracePt t="27463" x="866775" y="4503738"/>
          <p14:tracePt t="27464" x="873125" y="4503738"/>
          <p14:tracePt t="27465" x="885825" y="4503738"/>
          <p14:tracePt t="27469" x="896938" y="4497388"/>
          <p14:tracePt t="27472" x="909638" y="4491038"/>
          <p14:tracePt t="27475" x="933450" y="4486275"/>
          <p14:tracePt t="27480" x="957263" y="4473575"/>
          <p14:tracePt t="27480" x="963613" y="4473575"/>
          <p14:tracePt t="27482" x="974725" y="4467225"/>
          <p14:tracePt t="27485" x="981075" y="4462463"/>
          <p14:tracePt t="27489" x="1011238" y="4456113"/>
          <p14:tracePt t="27492" x="1022350" y="4449763"/>
          <p14:tracePt t="27496" x="1039813" y="4443413"/>
          <p14:tracePt t="27499" x="1046163" y="4443413"/>
          <p14:tracePt t="27502" x="1046163" y="4437063"/>
          <p14:tracePt t="27505" x="1052513" y="4437063"/>
          <p14:tracePt t="27509" x="1065213" y="4432300"/>
          <p14:tracePt t="27513" x="1069975" y="4432300"/>
          <p14:tracePt t="27516" x="1069975" y="4425950"/>
          <p14:tracePt t="27519" x="1076325" y="4425950"/>
          <p14:tracePt t="27520" x="1076325" y="4419600"/>
          <p14:tracePt t="27525" x="1082675" y="4413250"/>
          <p14:tracePt t="27529" x="1089025" y="4413250"/>
          <p14:tracePt t="27532" x="1089025" y="4408488"/>
          <p14:tracePt t="27536" x="1093788" y="4408488"/>
          <p14:tracePt t="27537" x="1093788" y="4402138"/>
          <p14:tracePt t="27541" x="1100138" y="4395788"/>
          <p14:tracePt t="27545" x="1100138" y="4389438"/>
          <p14:tracePt t="27549" x="1100138" y="4384675"/>
          <p14:tracePt t="27551" x="1106488" y="4384675"/>
          <p14:tracePt t="27554" x="1112838" y="4378325"/>
          <p14:tracePt t="27555" x="1112838" y="4371975"/>
          <p14:tracePt t="27558" x="1112838" y="4365625"/>
          <p14:tracePt t="27562" x="1117600" y="4359275"/>
          <p14:tracePt t="27565" x="1123950" y="4359275"/>
          <p14:tracePt t="27566" x="1123950" y="4348163"/>
          <p14:tracePt t="27569" x="1130300" y="4341813"/>
          <p14:tracePt t="27572" x="1136650" y="4335463"/>
          <p14:tracePt t="27575" x="1143000" y="4330700"/>
          <p14:tracePt t="27580" x="1160463" y="4318000"/>
          <p14:tracePt t="27583" x="1166813" y="4311650"/>
          <p14:tracePt t="27585" x="1171575" y="4311650"/>
          <p14:tracePt t="27589" x="1177925" y="4300538"/>
          <p14:tracePt t="27589" x="1184275" y="4300538"/>
          <p14:tracePt t="27593" x="1190625" y="4294188"/>
          <p14:tracePt t="27596" x="1195388" y="4294188"/>
          <p14:tracePt t="27597" x="1195388" y="4287838"/>
          <p14:tracePt t="27599" x="1201738" y="4287838"/>
          <p14:tracePt t="27602" x="1208088" y="4281488"/>
          <p14:tracePt t="27605" x="1214438" y="4276725"/>
          <p14:tracePt t="27609" x="1220788" y="4270375"/>
          <p14:tracePt t="27612" x="1231900" y="4264025"/>
          <p14:tracePt t="27615" x="1238250" y="4264025"/>
          <p14:tracePt t="27619" x="1244600" y="4252913"/>
          <p14:tracePt t="27622" x="1249363" y="4252913"/>
          <p14:tracePt t="27623" x="1249363" y="4246563"/>
          <p14:tracePt t="27625" x="1255713" y="4246563"/>
          <p14:tracePt t="27630" x="1268413" y="4240213"/>
          <p14:tracePt t="27632" x="1268413" y="4233863"/>
          <p14:tracePt t="27635" x="1273175" y="4222750"/>
          <p14:tracePt t="27639" x="1279525" y="4222750"/>
          <p14:tracePt t="27642" x="1285875" y="4216400"/>
          <p14:tracePt t="27646" x="1292225" y="4210050"/>
          <p14:tracePt t="27647" x="1292225" y="4198938"/>
          <p14:tracePt t="27649" x="1296988" y="4198938"/>
          <p14:tracePt t="27652" x="1296988" y="4192588"/>
          <p14:tracePt t="27655" x="1309688" y="4186238"/>
          <p14:tracePt t="27658" x="1316038" y="4168775"/>
          <p14:tracePt t="27663" x="1322388" y="4156075"/>
          <p14:tracePt t="27663" x="1322388" y="4151313"/>
          <p14:tracePt t="27666" x="1327150" y="4138613"/>
          <p14:tracePt t="27668" x="1333500" y="4127500"/>
          <p14:tracePt t="27672" x="1346200" y="4114800"/>
          <p14:tracePt t="27675" x="1346200" y="4090988"/>
          <p14:tracePt t="27679" x="1357313" y="4078288"/>
          <p14:tracePt t="27680" x="1357313" y="4067175"/>
          <p14:tracePt t="27682" x="1357313" y="4054475"/>
          <p14:tracePt t="27683" x="1370013" y="4037013"/>
          <p14:tracePt t="27684" x="1370013" y="4030663"/>
          <p14:tracePt t="27686" x="1374775" y="4019550"/>
          <p14:tracePt t="27688" x="1381125" y="4006850"/>
          <p14:tracePt t="27692" x="1393825" y="3983038"/>
          <p14:tracePt t="27696" x="1404938" y="3965575"/>
          <p14:tracePt t="27697" x="1411288" y="3959225"/>
          <p14:tracePt t="27699" x="1411288" y="3952875"/>
          <p14:tracePt t="27699" x="1417638" y="3952875"/>
          <p14:tracePt t="27702" x="1423988" y="3948113"/>
          <p14:tracePt t="27705" x="1428750" y="3935413"/>
          <p14:tracePt t="27706" x="1435100" y="3935413"/>
          <p14:tracePt t="27707" x="1435100" y="3929063"/>
          <p14:tracePt t="27710" x="1441450" y="3922713"/>
          <p14:tracePt t="27713" x="1447800" y="3922713"/>
          <p14:tracePt t="27716" x="1452563" y="3917950"/>
          <p14:tracePt t="27718" x="1452563" y="3911600"/>
          <p14:tracePt t="27722" x="1458913" y="3905250"/>
          <p14:tracePt t="27725" x="1458913" y="3898900"/>
          <p14:tracePt t="27729" x="1465263" y="3887788"/>
          <p14:tracePt t="27730" x="1471613" y="3887788"/>
          <p14:tracePt t="27732" x="1471613" y="3881438"/>
          <p14:tracePt t="27735" x="1471613" y="3875088"/>
          <p14:tracePt t="27739" x="1476375" y="3870325"/>
          <p14:tracePt t="27742" x="1482725" y="3857625"/>
          <p14:tracePt t="27746" x="1489075" y="3851275"/>
          <p14:tracePt t="27747" x="1489075" y="3840163"/>
          <p14:tracePt t="27749" x="1489075" y="3833813"/>
          <p14:tracePt t="27752" x="1489075" y="3827463"/>
          <p14:tracePt t="27755" x="1495425" y="3816350"/>
          <p14:tracePt t="27758" x="1501775" y="3803650"/>
          <p14:tracePt t="27762" x="1501775" y="3792538"/>
          <p14:tracePt t="27765" x="1501775" y="3779838"/>
          <p14:tracePt t="27768" x="1506538" y="3762375"/>
          <p14:tracePt t="27772" x="1512888" y="3756025"/>
          <p14:tracePt t="27773" x="1512888" y="3743325"/>
          <p14:tracePt t="27773" x="1519238" y="3738563"/>
          <p14:tracePt t="27774" x="1519238" y="3732213"/>
          <p14:tracePt t="27776" x="1519238" y="3725863"/>
          <p14:tracePt t="27779" x="1519238" y="3714750"/>
          <p14:tracePt t="27780" x="1519238" y="3695700"/>
          <p14:tracePt t="27782" x="1519238" y="3690938"/>
          <p14:tracePt t="27785" x="1525588" y="3671888"/>
          <p14:tracePt t="27788" x="1525588" y="3641725"/>
          <p14:tracePt t="27792" x="1530350" y="3624263"/>
          <p14:tracePt t="27793" x="1530350" y="3617913"/>
          <p14:tracePt t="27793" x="1530350" y="3613150"/>
          <p14:tracePt t="27794" x="1530350" y="3600450"/>
          <p14:tracePt t="27796" x="1530350" y="3594100"/>
          <p14:tracePt t="27797" x="1530350" y="3587750"/>
          <p14:tracePt t="27797" x="1530350" y="3582988"/>
          <p14:tracePt t="27798" x="1530350" y="3570288"/>
          <p14:tracePt t="27799" x="1530350" y="3563938"/>
          <p14:tracePt t="27802" x="1530350" y="3546475"/>
          <p14:tracePt t="27805" x="1530350" y="3522663"/>
          <p14:tracePt t="27808" x="1530350" y="3492500"/>
          <p14:tracePt t="27812" x="1530350" y="3451225"/>
          <p14:tracePt t="27815" x="1525588" y="3433763"/>
          <p14:tracePt t="27816" x="1519238" y="3414713"/>
          <p14:tracePt t="27817" x="1519238" y="3408363"/>
          <p14:tracePt t="27818" x="1519238" y="3403600"/>
          <p14:tracePt t="27822" x="1512888" y="3373438"/>
          <p14:tracePt t="27823" x="1506538" y="3349625"/>
          <p14:tracePt t="27825" x="1506538" y="3343275"/>
          <p14:tracePt t="27829" x="1501775" y="3313113"/>
          <p14:tracePt t="27830" x="1495425" y="3295650"/>
          <p14:tracePt t="27832" x="1495425" y="3289300"/>
          <p14:tracePt t="27835" x="1489075" y="3259138"/>
          <p14:tracePt t="27838" x="1482725" y="3228975"/>
          <p14:tracePt t="27842" x="1476375" y="3205163"/>
          <p14:tracePt t="27843" x="1476375" y="3200400"/>
          <p14:tracePt t="27844" x="1471613" y="3187700"/>
          <p14:tracePt t="27846" x="1471613" y="3176588"/>
          <p14:tracePt t="27847" x="1465263" y="3157538"/>
          <p14:tracePt t="27849" x="1465263" y="3151188"/>
          <p14:tracePt t="27849" x="1465263" y="3140075"/>
          <p14:tracePt t="27850" x="1458913" y="3133725"/>
          <p14:tracePt t="27852" x="1452563" y="3122613"/>
          <p14:tracePt t="27853" x="1452563" y="3116263"/>
          <p14:tracePt t="27854" x="1452563" y="3109913"/>
          <p14:tracePt t="27856" x="1447800" y="3092450"/>
          <p14:tracePt t="27858" x="1447800" y="3079750"/>
          <p14:tracePt t="27862" x="1441450" y="3055938"/>
          <p14:tracePt t="27865" x="1435100" y="3038475"/>
          <p14:tracePt t="27868" x="1428750" y="3021013"/>
          <p14:tracePt t="27872" x="1423988" y="2995613"/>
          <p14:tracePt t="27875" x="1423988" y="2978150"/>
          <p14:tracePt t="27879" x="1411288" y="2960688"/>
          <p14:tracePt t="27880" x="1411288" y="2947988"/>
          <p14:tracePt t="27882" x="1404938" y="2943225"/>
          <p14:tracePt t="27885" x="1404938" y="2924175"/>
          <p14:tracePt t="27886" x="1400175" y="2913063"/>
          <p14:tracePt t="27888" x="1393825" y="2900363"/>
          <p14:tracePt t="27892" x="1393825" y="2894013"/>
          <p14:tracePt t="27896" x="1387475" y="2876550"/>
          <p14:tracePt t="27897" x="1387475" y="2870200"/>
          <p14:tracePt t="27898" x="1381125" y="2865438"/>
          <p14:tracePt t="27902" x="1381125" y="2852738"/>
          <p14:tracePt t="27903" x="1374775" y="2852738"/>
          <p14:tracePt t="27903" x="1374775" y="2846388"/>
          <p14:tracePt t="27904" x="1374775" y="2841625"/>
          <p14:tracePt t="27906" x="1374775" y="2835275"/>
          <p14:tracePt t="27908" x="1370013" y="2828925"/>
          <p14:tracePt t="27912" x="1370013" y="2822575"/>
          <p14:tracePt t="27913" x="1370013" y="2811463"/>
          <p14:tracePt t="27916" x="1370013" y="2805113"/>
          <p14:tracePt t="27918" x="1370013" y="2798763"/>
          <p14:tracePt t="27922" x="1370013" y="2792413"/>
          <p14:tracePt t="27926" x="1363663" y="2781300"/>
          <p14:tracePt t="27929" x="1363663" y="2768600"/>
          <p14:tracePt t="27932" x="1363663" y="2757488"/>
          <p14:tracePt t="27935" x="1363663" y="2751138"/>
          <p14:tracePt t="27938" x="1363663" y="2738438"/>
          <p14:tracePt t="27942" x="1357313" y="2733675"/>
          <p14:tracePt t="27945" x="1350963" y="2720975"/>
          <p14:tracePt t="27949" x="1350963" y="2703513"/>
          <p14:tracePt t="27952" x="1350963" y="2697163"/>
          <p14:tracePt t="27955" x="1350963" y="2690813"/>
          <p14:tracePt t="27958" x="1350963" y="2686050"/>
          <p14:tracePt t="27963" x="1350963" y="2673350"/>
          <p14:tracePt t="27964" x="1350963" y="2667000"/>
          <p14:tracePt t="27965" x="1350963" y="2662238"/>
          <p14:tracePt t="27968" x="1346200" y="2655888"/>
          <p14:tracePt t="27972" x="1346200" y="2643188"/>
          <p14:tracePt t="27975" x="1346200" y="2632075"/>
          <p14:tracePt t="27980" x="1339850" y="2619375"/>
          <p14:tracePt t="27980" x="1339850" y="2613025"/>
          <p14:tracePt t="27982" x="1339850" y="2608263"/>
          <p14:tracePt t="27985" x="1333500" y="2601913"/>
          <p14:tracePt t="27988" x="1333500" y="2589213"/>
          <p14:tracePt t="27992" x="1327150" y="2578100"/>
          <p14:tracePt t="27993" x="1327150" y="2571750"/>
          <p14:tracePt t="27995" x="1322388" y="2565400"/>
          <p14:tracePt t="27999" x="1322388" y="2559050"/>
          <p14:tracePt t="27999" x="1322388" y="2554288"/>
          <p14:tracePt t="28002" x="1322388" y="2547938"/>
          <p14:tracePt t="28005" x="1316038" y="2541588"/>
          <p14:tracePt t="28008" x="1316038" y="2535238"/>
          <p14:tracePt t="28012" x="1309688" y="2524125"/>
          <p14:tracePt t="28015" x="1303338" y="2517775"/>
          <p14:tracePt t="28018" x="1303338" y="2511425"/>
          <p14:tracePt t="28022" x="1296988" y="2506663"/>
          <p14:tracePt t="28023" x="1296988" y="2500313"/>
          <p14:tracePt t="28026" x="1292225" y="2493963"/>
          <p14:tracePt t="28029" x="1292225" y="2487613"/>
          <p14:tracePt t="28032" x="1292225" y="2481263"/>
          <p14:tracePt t="28033" x="1285875" y="2481263"/>
          <p14:tracePt t="28035" x="1279525" y="2481263"/>
          <p14:tracePt t="28038" x="1279525" y="2476500"/>
          <p14:tracePt t="28042" x="1279525" y="2470150"/>
          <p14:tracePt t="28043" x="1273175" y="2470150"/>
          <p14:tracePt t="28046" x="1273175" y="2463800"/>
          <p14:tracePt t="28049" x="1268413" y="2463800"/>
          <p14:tracePt t="28052" x="1268413" y="2457450"/>
          <p14:tracePt t="28055" x="1262063" y="2457450"/>
          <p14:tracePt t="28056" x="1262063" y="2452688"/>
          <p14:tracePt t="28060" x="1255713" y="2452688"/>
          <p14:tracePt t="28066" x="1255713" y="2446338"/>
          <p14:tracePt t="28072" x="1249363" y="2446338"/>
          <p14:tracePt t="28099" x="1244600" y="2446338"/>
          <p14:tracePt t="28106" x="1244600" y="2439988"/>
          <p14:tracePt t="28109" x="1238250" y="2439988"/>
          <p14:tracePt t="28114" x="1231900" y="2439988"/>
          <p14:tracePt t="28122" x="1225550" y="2439988"/>
          <p14:tracePt t="28129" x="1220788" y="2439988"/>
          <p14:tracePt t="28132" x="1214438" y="2439988"/>
          <p14:tracePt t="28136" x="1208088" y="2439988"/>
          <p14:tracePt t="28138" x="1201738" y="2439988"/>
          <p14:tracePt t="28142" x="1195388" y="2439988"/>
          <p14:tracePt t="28145" x="1190625" y="2439988"/>
          <p14:tracePt t="28149" x="1184275" y="2439988"/>
          <p14:tracePt t="28149" x="1177925" y="2439988"/>
          <p14:tracePt t="28153" x="1171575" y="2439988"/>
          <p14:tracePt t="28156" x="1166813" y="2433638"/>
          <p14:tracePt t="28158" x="1160463" y="2433638"/>
          <p14:tracePt t="28162" x="1154113" y="2433638"/>
          <p14:tracePt t="28165" x="1147763" y="2433638"/>
          <p14:tracePt t="28166" x="1147763" y="2428875"/>
          <p14:tracePt t="28168" x="1143000" y="2428875"/>
          <p14:tracePt t="28171" x="1136650" y="2428875"/>
          <p14:tracePt t="28175" x="1130300" y="2428875"/>
          <p14:tracePt t="28179" x="1123950" y="2428875"/>
          <p14:tracePt t="28182" x="1117600" y="2428875"/>
          <p14:tracePt t="28186" x="1112838" y="2428875"/>
          <p14:tracePt t="28189" x="1106488" y="2428875"/>
          <p14:tracePt t="28192" x="1100138" y="2428875"/>
          <p14:tracePt t="28196" x="1093788" y="2428875"/>
          <p14:tracePt t="28198" x="1089025" y="2428875"/>
          <p14:tracePt t="28202" x="1082675" y="2428875"/>
          <p14:tracePt t="28205" x="1069975" y="2428875"/>
          <p14:tracePt t="28208" x="1058863" y="2428875"/>
          <p14:tracePt t="28213" x="1039813" y="2428875"/>
          <p14:tracePt t="28215" x="1035050" y="2428875"/>
          <p14:tracePt t="28218" x="1028700" y="2428875"/>
          <p14:tracePt t="28222" x="1011238" y="2428875"/>
          <p14:tracePt t="28225" x="998538" y="2428875"/>
          <p14:tracePt t="28227" x="987425" y="2428875"/>
          <p14:tracePt t="28228" x="981075" y="2428875"/>
          <p14:tracePt t="28230" x="974725" y="2428875"/>
          <p14:tracePt t="28232" x="968375" y="2428875"/>
          <p14:tracePt t="28235" x="957263" y="2428875"/>
          <p14:tracePt t="28238" x="950913" y="2433638"/>
          <p14:tracePt t="28241" x="938213" y="2433638"/>
          <p14:tracePt t="28246" x="927100" y="2439988"/>
          <p14:tracePt t="28246" x="920750" y="2439988"/>
          <p14:tracePt t="28249" x="914400" y="2439988"/>
          <p14:tracePt t="28252" x="909638" y="2446338"/>
          <p14:tracePt t="28255" x="896938" y="2446338"/>
          <p14:tracePt t="28258" x="885825" y="2452688"/>
          <p14:tracePt t="28263" x="866775" y="2463800"/>
          <p14:tracePt t="28265" x="860425" y="2463800"/>
          <p14:tracePt t="28266" x="860425" y="2470150"/>
          <p14:tracePt t="28266" x="855663" y="2470150"/>
          <p14:tracePt t="28269" x="842963" y="2476500"/>
          <p14:tracePt t="28271" x="831850" y="2487613"/>
          <p14:tracePt t="28275" x="825500" y="2493963"/>
          <p14:tracePt t="28276" x="812800" y="2500313"/>
          <p14:tracePt t="28277" x="808038" y="2500313"/>
          <p14:tracePt t="28279" x="808038" y="2506663"/>
          <p14:tracePt t="28280" x="801688" y="2506663"/>
          <p14:tracePt t="28281" x="795338" y="2511425"/>
          <p14:tracePt t="28285" x="777875" y="2524125"/>
          <p14:tracePt t="28288" x="765175" y="2530475"/>
          <p14:tracePt t="28291" x="741363" y="2541588"/>
          <p14:tracePt t="28295" x="717550" y="2559050"/>
          <p14:tracePt t="28298" x="711200" y="2559050"/>
          <p14:tracePt t="28301" x="687388" y="2578100"/>
          <p14:tracePt t="28305" x="676275" y="2589213"/>
          <p14:tracePt t="28306" x="657225" y="2595563"/>
          <p14:tracePt t="28308" x="657225" y="2601913"/>
          <p14:tracePt t="28311" x="639763" y="2619375"/>
          <p14:tracePt t="28315" x="622300" y="2632075"/>
          <p14:tracePt t="28316" x="609600" y="2643188"/>
          <p14:tracePt t="28319" x="598488" y="2649538"/>
          <p14:tracePt t="28320" x="598488" y="2655888"/>
          <p14:tracePt t="28322" x="592138" y="2655888"/>
          <p14:tracePt t="28322" x="585788" y="2662238"/>
          <p14:tracePt t="28325" x="579438" y="2662238"/>
          <p14:tracePt t="28329" x="568325" y="2679700"/>
          <p14:tracePt t="28330" x="568325" y="2686050"/>
          <p14:tracePt t="28331" x="555625" y="2686050"/>
          <p14:tracePt t="28335" x="555625" y="2697163"/>
          <p14:tracePt t="28338" x="544513" y="2709863"/>
          <p14:tracePt t="28341" x="538163" y="2714625"/>
          <p14:tracePt t="28345" x="520700" y="2727325"/>
          <p14:tracePt t="28348" x="520700" y="2733675"/>
          <p14:tracePt t="28351" x="508000" y="2744788"/>
          <p14:tracePt t="28355" x="501650" y="2757488"/>
          <p14:tracePt t="28356" x="496888" y="2768600"/>
          <p14:tracePt t="28358" x="496888" y="2774950"/>
          <p14:tracePt t="28362" x="484188" y="2798763"/>
          <p14:tracePt t="28365" x="473075" y="2822575"/>
          <p14:tracePt t="28368" x="466725" y="2841625"/>
          <p14:tracePt t="28371" x="460375" y="2865438"/>
          <p14:tracePt t="28375" x="449263" y="2889250"/>
          <p14:tracePt t="28375" x="449263" y="2894013"/>
          <p14:tracePt t="28376" x="442913" y="2906713"/>
          <p14:tracePt t="28377" x="436563" y="2913063"/>
          <p14:tracePt t="28379" x="436563" y="2919413"/>
          <p14:tracePt t="28381" x="430213" y="2947988"/>
          <p14:tracePt t="28385" x="423863" y="2971800"/>
          <p14:tracePt t="28386" x="419100" y="2990850"/>
          <p14:tracePt t="28387" x="412750" y="2995613"/>
          <p14:tracePt t="28389" x="412750" y="3014663"/>
          <p14:tracePt t="28391" x="412750" y="3038475"/>
          <p14:tracePt t="28395" x="400050" y="3079750"/>
          <p14:tracePt t="28398" x="400050" y="3092450"/>
          <p14:tracePt t="28399" x="395288" y="3122613"/>
          <p14:tracePt t="28401" x="395288" y="3140075"/>
          <p14:tracePt t="28405" x="395288" y="3176588"/>
          <p14:tracePt t="28406" x="388938" y="3187700"/>
          <p14:tracePt t="28406" x="388938" y="3194050"/>
          <p14:tracePt t="28407" x="388938" y="3200400"/>
          <p14:tracePt t="28409" x="388938" y="3228975"/>
          <p14:tracePt t="28410" x="388938" y="3241675"/>
          <p14:tracePt t="28412" x="388938" y="3259138"/>
          <p14:tracePt t="28415" x="388938" y="3282950"/>
          <p14:tracePt t="28416" x="388938" y="3295650"/>
          <p14:tracePt t="28416" x="388938" y="3302000"/>
          <p14:tracePt t="28418" x="388938" y="3313113"/>
          <p14:tracePt t="28421" x="388938" y="3355975"/>
          <p14:tracePt t="28425" x="388938" y="3384550"/>
          <p14:tracePt t="28429" x="388938" y="3421063"/>
          <p14:tracePt t="28429" x="388938" y="3427413"/>
          <p14:tracePt t="28431" x="388938" y="3444875"/>
          <p14:tracePt t="28435" x="388938" y="3468688"/>
          <p14:tracePt t="28438" x="388938" y="3498850"/>
          <p14:tracePt t="28441" x="388938" y="3529013"/>
          <p14:tracePt t="28445" x="388938" y="3552825"/>
          <p14:tracePt t="28448" x="388938" y="3570288"/>
          <p14:tracePt t="28451" x="388938" y="3594100"/>
          <p14:tracePt t="28455" x="388938" y="3617913"/>
          <p14:tracePt t="28458" x="388938" y="3636963"/>
          <p14:tracePt t="28462" x="395288" y="3671888"/>
          <p14:tracePt t="28465" x="395288" y="3684588"/>
          <p14:tracePt t="28468" x="400050" y="3702050"/>
          <p14:tracePt t="28472" x="406400" y="3732213"/>
          <p14:tracePt t="28475" x="412750" y="3749675"/>
          <p14:tracePt t="28479" x="419100" y="3773488"/>
          <p14:tracePt t="28480" x="419100" y="3786188"/>
          <p14:tracePt t="28481" x="419100" y="3797300"/>
          <p14:tracePt t="28482" x="419100" y="3803650"/>
          <p14:tracePt t="28485" x="430213" y="3816350"/>
          <p14:tracePt t="28488" x="430213" y="3833813"/>
          <p14:tracePt t="28492" x="442913" y="3857625"/>
          <p14:tracePt t="28493" x="442913" y="3863975"/>
          <p14:tracePt t="28493" x="442913" y="3875088"/>
          <p14:tracePt t="28496" x="449263" y="3887788"/>
          <p14:tracePt t="28502" x="460375" y="3935413"/>
          <p14:tracePt t="28505" x="473075" y="3959225"/>
          <p14:tracePt t="28509" x="477838" y="3976688"/>
          <p14:tracePt t="28513" x="490538" y="4013200"/>
          <p14:tracePt t="28515" x="490538" y="4024313"/>
          <p14:tracePt t="28518" x="501650" y="4043363"/>
          <p14:tracePt t="28521" x="514350" y="4067175"/>
          <p14:tracePt t="28525" x="520700" y="4078288"/>
          <p14:tracePt t="28528" x="527050" y="4090988"/>
          <p14:tracePt t="28535" x="538163" y="4108450"/>
          <p14:tracePt t="28538" x="544513" y="4108450"/>
          <p14:tracePt t="28539" x="544513" y="4114800"/>
          <p14:tracePt t="28542" x="550863" y="4114800"/>
          <p14:tracePt t="28545" x="550863" y="4121150"/>
          <p14:tracePt t="28551" x="555625" y="4121150"/>
          <p14:tracePt t="28553" x="561975" y="4121150"/>
          <p14:tracePt t="28559" x="561975" y="4127500"/>
          <p14:tracePt t="28561" x="561975" y="4132263"/>
          <p14:tracePt t="28563" x="568325" y="4132263"/>
          <p14:tracePt t="28566" x="574675" y="4132263"/>
          <p14:tracePt t="28570" x="579438" y="4132263"/>
          <p14:tracePt t="28572" x="585788" y="4138613"/>
          <p14:tracePt t="28576" x="592138" y="4144963"/>
          <p14:tracePt t="28579" x="598488" y="4144963"/>
          <p14:tracePt t="28581" x="598488" y="4151313"/>
          <p14:tracePt t="28585" x="609600" y="4156075"/>
          <p14:tracePt t="28588" x="609600" y="4162425"/>
          <p14:tracePt t="28591" x="615950" y="4168775"/>
          <p14:tracePt t="28596" x="622300" y="4175125"/>
          <p14:tracePt t="28598" x="622300" y="4179888"/>
          <p14:tracePt t="28601" x="622300" y="4186238"/>
          <p14:tracePt t="28606" x="628650" y="4186238"/>
          <p14:tracePt t="28608" x="628650" y="4192588"/>
          <p14:tracePt t="28614" x="628650" y="4198938"/>
          <p14:tracePt t="28619" x="633413" y="4198938"/>
          <p14:tracePt t="28622" x="633413" y="4205288"/>
          <p14:tracePt t="28625" x="633413" y="4210050"/>
          <p14:tracePt t="28626" x="639763" y="4210050"/>
          <p14:tracePt t="28634" x="646113" y="4210050"/>
          <p14:tracePt t="28636" x="646113" y="4216400"/>
          <p14:tracePt t="28638" x="652463" y="4216400"/>
          <p14:tracePt t="28642" x="657225" y="4222750"/>
          <p14:tracePt t="28646" x="663575" y="4222750"/>
          <p14:tracePt t="28649" x="669925" y="4222750"/>
          <p14:tracePt t="28651" x="676275" y="4229100"/>
          <p14:tracePt t="28654" x="687388" y="4233863"/>
          <p14:tracePt t="28658" x="693738" y="4233863"/>
          <p14:tracePt t="28659" x="700088" y="4233863"/>
          <p14:tracePt t="28659" x="706438" y="4233863"/>
          <p14:tracePt t="28660" x="711200" y="4233863"/>
          <p14:tracePt t="28662" x="717550" y="4233863"/>
          <p14:tracePt t="28663" x="717550" y="4240213"/>
          <p14:tracePt t="28663" x="723900" y="4240213"/>
          <p14:tracePt t="28664" x="730250" y="4240213"/>
          <p14:tracePt t="28666" x="741363" y="4240213"/>
          <p14:tracePt t="28669" x="747713" y="4240213"/>
          <p14:tracePt t="28669" x="754063" y="4240213"/>
          <p14:tracePt t="28671" x="758825" y="4240213"/>
          <p14:tracePt t="28674" x="782638" y="4246563"/>
          <p14:tracePt t="28678" x="801688" y="4246563"/>
          <p14:tracePt t="28681" x="812800" y="4246563"/>
          <p14:tracePt t="28682" x="819150" y="4246563"/>
          <p14:tracePt t="28683" x="831850" y="4246563"/>
          <p14:tracePt t="28684" x="836613" y="4246563"/>
          <p14:tracePt t="28688" x="849313" y="4246563"/>
          <p14:tracePt t="28691" x="866775" y="4246563"/>
          <p14:tracePt t="28695" x="885825" y="4246563"/>
          <p14:tracePt t="28698" x="896938" y="4246563"/>
          <p14:tracePt t="28699" x="903288" y="4246563"/>
          <p14:tracePt t="28701" x="909638" y="4246563"/>
          <p14:tracePt t="28705" x="920750" y="4246563"/>
          <p14:tracePt t="28708" x="933450" y="4240213"/>
          <p14:tracePt t="28712" x="938213" y="4233863"/>
          <p14:tracePt t="28713" x="944563" y="4233863"/>
          <p14:tracePt t="28715" x="950913" y="4233863"/>
          <p14:tracePt t="28718" x="957263" y="4233863"/>
          <p14:tracePt t="28719" x="957263" y="4229100"/>
          <p14:tracePt t="28723" x="957263" y="4222750"/>
          <p14:tracePt t="28724" x="963613" y="4222750"/>
          <p14:tracePt t="28729" x="968375" y="4222750"/>
          <p14:tracePt t="28733" x="968375" y="4216400"/>
          <p14:tracePt t="28735" x="974725" y="4216400"/>
          <p14:tracePt t="28742" x="981075" y="4210050"/>
          <p14:tracePt t="28754" x="987425" y="4210050"/>
          <p14:tracePt t="28761" x="992188" y="4210050"/>
          <p14:tracePt t="28763" x="998538" y="4210050"/>
          <p14:tracePt t="28767" x="1004888" y="4210050"/>
          <p14:tracePt t="28772" x="1011238" y="4210050"/>
          <p14:tracePt t="28774" x="1016000" y="4210050"/>
          <p14:tracePt t="28776" x="1022350" y="4210050"/>
          <p14:tracePt t="28778" x="1028700" y="4210050"/>
          <p14:tracePt t="28782" x="1039813" y="4210050"/>
          <p14:tracePt t="28784" x="1046163" y="4210050"/>
          <p14:tracePt t="28788" x="1052513" y="4216400"/>
          <p14:tracePt t="28791" x="1065213" y="4216400"/>
          <p14:tracePt t="28795" x="1076325" y="4229100"/>
          <p14:tracePt t="28799" x="1089025" y="4233863"/>
          <p14:tracePt t="28802" x="1093788" y="4233863"/>
          <p14:tracePt t="28804" x="1100138" y="4233863"/>
          <p14:tracePt t="28808" x="1100138" y="4240213"/>
          <p14:tracePt t="28809" x="1106488" y="4246563"/>
          <p14:tracePt t="28812" x="1112838" y="4246563"/>
          <p14:tracePt t="28815" x="1112838" y="4252913"/>
          <p14:tracePt t="28816" x="1117600" y="4252913"/>
          <p14:tracePt t="28818" x="1123950" y="4257675"/>
          <p14:tracePt t="28822" x="1130300" y="4264025"/>
          <p14:tracePt t="28824" x="1136650" y="4264025"/>
          <p14:tracePt t="28829" x="1147763" y="4270375"/>
          <p14:tracePt t="28831" x="1147763" y="4276725"/>
          <p14:tracePt t="28834" x="1166813" y="4281488"/>
          <p14:tracePt t="28838" x="1177925" y="4287838"/>
          <p14:tracePt t="28839" x="1190625" y="4287838"/>
          <p14:tracePt t="28842" x="1201738" y="4294188"/>
          <p14:tracePt t="28845" x="1214438" y="4300538"/>
          <p14:tracePt t="28848" x="1220788" y="4306888"/>
          <p14:tracePt t="28851" x="1238250" y="4306888"/>
          <p14:tracePt t="28854" x="1255713" y="4311650"/>
          <p14:tracePt t="28858" x="1268413" y="4318000"/>
          <p14:tracePt t="28862" x="1285875" y="4324350"/>
          <p14:tracePt t="28864" x="1296988" y="4324350"/>
          <p14:tracePt t="28868" x="1303338" y="4330700"/>
          <p14:tracePt t="28871" x="1316038" y="4330700"/>
          <p14:tracePt t="28874" x="1322388" y="4330700"/>
          <p14:tracePt t="28879" x="1327150" y="4335463"/>
          <p14:tracePt t="28889" x="1333500" y="4335463"/>
          <p14:tracePt t="28920" x="1339850" y="4341813"/>
          <p14:tracePt t="28924" x="1346200" y="4341813"/>
          <p14:tracePt t="28927" x="1350963" y="4341813"/>
          <p14:tracePt t="28930" x="1357313" y="4348163"/>
          <p14:tracePt t="28932" x="1363663" y="4348163"/>
          <p14:tracePt t="28932" x="1370013" y="4348163"/>
          <p14:tracePt t="28934" x="1381125" y="4348163"/>
          <p14:tracePt t="28938" x="1393825" y="4354513"/>
          <p14:tracePt t="28941" x="1411288" y="4359275"/>
          <p14:tracePt t="28946" x="1447800" y="4365625"/>
          <p14:tracePt t="28948" x="1458913" y="4371975"/>
          <p14:tracePt t="28951" x="1476375" y="4378325"/>
          <p14:tracePt t="28955" x="1495425" y="4378325"/>
          <p14:tracePt t="28958" x="1512888" y="4384675"/>
          <p14:tracePt t="28963" x="1530350" y="4389438"/>
          <p14:tracePt t="28965" x="1536700" y="4389438"/>
          <p14:tracePt t="28968" x="1543050" y="4395788"/>
          <p14:tracePt t="28971" x="1549400" y="4395788"/>
          <p14:tracePt t="28974" x="1560513" y="4395788"/>
          <p14:tracePt t="28978" x="1573213" y="4402138"/>
          <p14:tracePt t="28981" x="1579563" y="4402138"/>
          <p14:tracePt t="28984" x="1584325" y="4402138"/>
          <p14:tracePt t="28988" x="1590675" y="4408488"/>
          <p14:tracePt t="28989" x="1597025" y="4408488"/>
          <p14:tracePt t="28992" x="1603375" y="4413250"/>
          <p14:tracePt t="28995" x="1608138" y="4413250"/>
          <p14:tracePt t="28998" x="1614488" y="4413250"/>
          <p14:tracePt t="29002" x="1620838" y="4413250"/>
          <p14:tracePt t="29004" x="1627188" y="4413250"/>
          <p14:tracePt t="29008" x="1627188" y="4419600"/>
          <p14:tracePt t="29011" x="1638300" y="4425950"/>
          <p14:tracePt t="29014" x="1651000" y="4425950"/>
          <p14:tracePt t="29018" x="1662113" y="4432300"/>
          <p14:tracePt t="29021" x="1685925" y="4437063"/>
          <p14:tracePt t="29024" x="1716088" y="4443413"/>
          <p14:tracePt t="29028" x="1763713" y="4449763"/>
          <p14:tracePt t="29031" x="1782763" y="4456113"/>
          <p14:tracePt t="29034" x="1841500" y="4467225"/>
          <p14:tracePt t="29038" x="1884363" y="4473575"/>
          <p14:tracePt t="29041" x="1925638" y="4479925"/>
          <p14:tracePt t="29046" x="1990725" y="4491038"/>
          <p14:tracePt t="29046" x="2003425" y="4491038"/>
          <p14:tracePt t="29048" x="2016125" y="4497388"/>
          <p14:tracePt t="29051" x="2051050" y="4497388"/>
          <p14:tracePt t="29054" x="2093913" y="4497388"/>
          <p14:tracePt t="29058" x="2122488" y="4503738"/>
          <p14:tracePt t="29062" x="2152650" y="4503738"/>
          <p14:tracePt t="29063" x="2159000" y="4503738"/>
          <p14:tracePt t="29063" x="2176463" y="4510088"/>
          <p14:tracePt t="29065" x="2182813" y="4510088"/>
          <p14:tracePt t="29068" x="2200275" y="4510088"/>
          <p14:tracePt t="29071" x="2219325" y="4510088"/>
          <p14:tracePt t="29074" x="2243138" y="4510088"/>
          <p14:tracePt t="29078" x="2260600" y="4510088"/>
          <p14:tracePt t="29079" x="2266950" y="4510088"/>
          <p14:tracePt t="29081" x="2278063" y="4510088"/>
          <p14:tracePt t="29084" x="2290763" y="4510088"/>
          <p14:tracePt t="29088" x="2301875" y="4510088"/>
          <p14:tracePt t="29091" x="2308225" y="4510088"/>
          <p14:tracePt t="29095" x="2314575" y="4510088"/>
          <p14:tracePt t="29098" x="2320925" y="4510088"/>
          <p14:tracePt t="29119" x="2325688" y="4510088"/>
          <p14:tracePt t="29127" x="2332038" y="4510088"/>
          <p14:tracePt t="29130" x="2338388" y="4510088"/>
          <p14:tracePt t="29135" x="2344738" y="4503738"/>
          <p14:tracePt t="29136" x="2349500" y="4503738"/>
          <p14:tracePt t="29138" x="2355850" y="4503738"/>
          <p14:tracePt t="29141" x="2355850" y="4497388"/>
          <p14:tracePt t="29145" x="2368550" y="4491038"/>
          <p14:tracePt t="29148" x="2374900" y="4491038"/>
          <p14:tracePt t="29148" x="2379663" y="4486275"/>
          <p14:tracePt t="29151" x="2386013" y="4486275"/>
          <p14:tracePt t="29154" x="2392363" y="4486275"/>
          <p14:tracePt t="29158" x="2398713" y="4479925"/>
          <p14:tracePt t="29161" x="2403475" y="4479925"/>
          <p14:tracePt t="29164" x="2403475" y="4473575"/>
          <p14:tracePt t="29168" x="2409825" y="4473575"/>
          <p14:tracePt t="29171" x="2409825" y="4467225"/>
          <p14:tracePt t="29174" x="2416175" y="4462463"/>
          <p14:tracePt t="29178" x="2422525" y="4462463"/>
          <p14:tracePt t="29181" x="2422525" y="4456113"/>
          <p14:tracePt t="29182" x="2427288" y="4456113"/>
          <p14:tracePt t="29184" x="2427288" y="4449763"/>
          <p14:tracePt t="29187" x="2433638" y="4443413"/>
          <p14:tracePt t="29193" x="2439988" y="4437063"/>
          <p14:tracePt t="29196" x="2446338" y="4432300"/>
          <p14:tracePt t="29202" x="2452688" y="4425950"/>
          <p14:tracePt t="29205" x="2452688" y="4419600"/>
          <p14:tracePt t="29207" x="2457450" y="4413250"/>
          <p14:tracePt t="29209" x="2457450" y="4408488"/>
          <p14:tracePt t="29212" x="2463800" y="4408488"/>
          <p14:tracePt t="29212" x="2463800" y="4402138"/>
          <p14:tracePt t="29214" x="2470150" y="4395788"/>
          <p14:tracePt t="29217" x="2476500" y="4384675"/>
          <p14:tracePt t="29221" x="2481263" y="4371975"/>
          <p14:tracePt t="29224" x="2487613" y="4359275"/>
          <p14:tracePt t="29228" x="2493963" y="4335463"/>
          <p14:tracePt t="29231" x="2500313" y="4324350"/>
          <p14:tracePt t="29234" x="2500313" y="4311650"/>
          <p14:tracePt t="29237" x="2500313" y="4281488"/>
          <p14:tracePt t="29241" x="2505075" y="4270375"/>
          <p14:tracePt t="29242" x="2505075" y="4264025"/>
          <p14:tracePt t="29242" x="2505075" y="4257675"/>
          <p14:tracePt t="29245" x="2505075" y="4246563"/>
          <p14:tracePt t="29245" x="2505075" y="4240213"/>
          <p14:tracePt t="29248" x="2505075" y="4229100"/>
          <p14:tracePt t="29251" x="2505075" y="4210050"/>
          <p14:tracePt t="29252" x="2505075" y="4205288"/>
          <p14:tracePt t="29254" x="2505075" y="4186238"/>
          <p14:tracePt t="29257" x="2505075" y="4162425"/>
          <p14:tracePt t="29261" x="2500313" y="4144963"/>
          <p14:tracePt t="29262" x="2500313" y="4132263"/>
          <p14:tracePt t="29264" x="2500313" y="4127500"/>
          <p14:tracePt t="29267" x="2493963" y="4097338"/>
          <p14:tracePt t="29271" x="2487613" y="4078288"/>
          <p14:tracePt t="29274" x="2487613" y="4054475"/>
          <p14:tracePt t="29275" x="2487613" y="4043363"/>
          <p14:tracePt t="29279" x="2481263" y="4024313"/>
          <p14:tracePt t="29279" x="2481263" y="4019550"/>
          <p14:tracePt t="29281" x="2481263" y="4013200"/>
          <p14:tracePt t="29284" x="2481263" y="3995738"/>
          <p14:tracePt t="29287" x="2481263" y="3965575"/>
          <p14:tracePt t="29291" x="2481263" y="3948113"/>
          <p14:tracePt t="29292" x="2481263" y="3929063"/>
          <p14:tracePt t="29295" x="2481263" y="3917950"/>
          <p14:tracePt t="29296" x="2481263" y="3905250"/>
          <p14:tracePt t="29296" x="2481263" y="3898900"/>
          <p14:tracePt t="29297" x="2481263" y="3887788"/>
          <p14:tracePt t="29301" x="2481263" y="3870325"/>
          <p14:tracePt t="29304" x="2481263" y="3844925"/>
          <p14:tracePt t="29307" x="2481263" y="3827463"/>
          <p14:tracePt t="29311" x="2481263" y="3810000"/>
          <p14:tracePt t="29312" x="2487613" y="3797300"/>
          <p14:tracePt t="29315" x="2493963" y="3786188"/>
          <p14:tracePt t="29317" x="2493963" y="3773488"/>
          <p14:tracePt t="29321" x="2500313" y="3767138"/>
          <p14:tracePt t="29322" x="2500313" y="3762375"/>
          <p14:tracePt t="29322" x="2500313" y="3756025"/>
          <p14:tracePt t="29323" x="2500313" y="3749675"/>
          <p14:tracePt t="29325" x="2511425" y="3743325"/>
          <p14:tracePt t="29329" x="2511425" y="3732213"/>
          <p14:tracePt t="29331" x="2517775" y="3714750"/>
          <p14:tracePt t="29334" x="2524125" y="3708400"/>
          <p14:tracePt t="29338" x="2530475" y="3684588"/>
          <p14:tracePt t="29339" x="2535238" y="3684588"/>
          <p14:tracePt t="29339" x="2535238" y="3678238"/>
          <p14:tracePt t="29340" x="2535238" y="3671888"/>
          <p14:tracePt t="29342" x="2541588" y="3660775"/>
          <p14:tracePt t="29345" x="2541588" y="3654425"/>
          <p14:tracePt t="29345" x="2541588" y="3648075"/>
          <p14:tracePt t="29347" x="2554288" y="3641725"/>
          <p14:tracePt t="29351" x="2554288" y="3624263"/>
          <p14:tracePt t="29352" x="2559050" y="3617913"/>
          <p14:tracePt t="29352" x="2559050" y="3613150"/>
          <p14:tracePt t="29353" x="2559050" y="3606800"/>
          <p14:tracePt t="29355" x="2559050" y="3600450"/>
          <p14:tracePt t="29357" x="2565400" y="3587750"/>
          <p14:tracePt t="29361" x="2565400" y="3570288"/>
          <p14:tracePt t="29364" x="2571750" y="3559175"/>
          <p14:tracePt t="29365" x="2578100" y="3546475"/>
          <p14:tracePt t="29367" x="2578100" y="3535363"/>
          <p14:tracePt t="29371" x="2582863" y="3522663"/>
          <p14:tracePt t="29372" x="2582863" y="3516313"/>
          <p14:tracePt t="29372" x="2582863" y="3505200"/>
          <p14:tracePt t="29373" x="2582863" y="3498850"/>
          <p14:tracePt t="29375" x="2582863" y="3492500"/>
          <p14:tracePt t="29378" x="2589213" y="3475038"/>
          <p14:tracePt t="29379" x="2589213" y="3468688"/>
          <p14:tracePt t="29381" x="2589213" y="3457575"/>
          <p14:tracePt t="29384" x="2589213" y="3438525"/>
          <p14:tracePt t="29387" x="2589213" y="3408363"/>
          <p14:tracePt t="29391" x="2589213" y="3384550"/>
          <p14:tracePt t="29395" x="2589213" y="3355975"/>
          <p14:tracePt t="29396" x="2589213" y="3336925"/>
          <p14:tracePt t="29396" x="2589213" y="3325813"/>
          <p14:tracePt t="29397" x="2589213" y="3319463"/>
          <p14:tracePt t="29401" x="2589213" y="3289300"/>
          <p14:tracePt t="29402" x="2582863" y="3278188"/>
          <p14:tracePt t="29402" x="2582863" y="3271838"/>
          <p14:tracePt t="29403" x="2578100" y="3252788"/>
          <p14:tracePt t="29405" x="2571750" y="3228975"/>
          <p14:tracePt t="29407" x="2571750" y="3211513"/>
          <p14:tracePt t="29411" x="2559050" y="3181350"/>
          <p14:tracePt t="29412" x="2559050" y="3157538"/>
          <p14:tracePt t="29414" x="2554288" y="3151188"/>
          <p14:tracePt t="29417" x="2547938" y="3109913"/>
          <p14:tracePt t="29421" x="2535238" y="3086100"/>
          <p14:tracePt t="29424" x="2530475" y="3062288"/>
          <p14:tracePt t="29428" x="2530475" y="3025775"/>
          <p14:tracePt t="29429" x="2524125" y="3008313"/>
          <p14:tracePt t="29431" x="2524125" y="3001963"/>
          <p14:tracePt t="29432" x="2517775" y="3001963"/>
          <p14:tracePt t="29432" x="2517775" y="2990850"/>
          <p14:tracePt t="29433" x="2517775" y="2984500"/>
          <p14:tracePt t="29435" x="2511425" y="2971800"/>
          <p14:tracePt t="29437" x="2511425" y="2960688"/>
          <p14:tracePt t="29441" x="2505075" y="2936875"/>
          <p14:tracePt t="29445" x="2500313" y="2919413"/>
          <p14:tracePt t="29445" x="2493963" y="2913063"/>
          <p14:tracePt t="29447" x="2487613" y="2894013"/>
          <p14:tracePt t="29451" x="2481263" y="2876550"/>
          <p14:tracePt t="29452" x="2481263" y="2870200"/>
          <p14:tracePt t="29454" x="2476500" y="2865438"/>
          <p14:tracePt t="29457" x="2470150" y="2846388"/>
          <p14:tracePt t="29462" x="2463800" y="2828925"/>
          <p14:tracePt t="29464" x="2457450" y="2811463"/>
          <p14:tracePt t="29467" x="2446338" y="2798763"/>
          <p14:tracePt t="29471" x="2439988" y="2781300"/>
          <p14:tracePt t="29474" x="2427288" y="2768600"/>
          <p14:tracePt t="29478" x="2422525" y="2744788"/>
          <p14:tracePt t="29481" x="2409825" y="2733675"/>
          <p14:tracePt t="29482" x="2409825" y="2720975"/>
          <p14:tracePt t="29483" x="2403475" y="2714625"/>
          <p14:tracePt t="29485" x="2403475" y="2709863"/>
          <p14:tracePt t="29487" x="2398713" y="2697163"/>
          <p14:tracePt t="29491" x="2392363" y="2679700"/>
          <p14:tracePt t="29495" x="2386013" y="2662238"/>
          <p14:tracePt t="29496" x="2379663" y="2662238"/>
          <p14:tracePt t="29497" x="2374900" y="2655888"/>
          <p14:tracePt t="29501" x="2368550" y="2643188"/>
          <p14:tracePt t="29504" x="2368550" y="2636838"/>
          <p14:tracePt t="29507" x="2362200" y="2619375"/>
          <p14:tracePt t="29511" x="2362200" y="2601913"/>
          <p14:tracePt t="29514" x="2355850" y="2595563"/>
          <p14:tracePt t="29517" x="2349500" y="2584450"/>
          <p14:tracePt t="29521" x="2349500" y="2571750"/>
          <p14:tracePt t="29524" x="2349500" y="2559050"/>
          <p14:tracePt t="29529" x="2338388" y="2541588"/>
          <p14:tracePt t="29531" x="2338388" y="2535238"/>
          <p14:tracePt t="29532" x="2338388" y="2530475"/>
          <p14:tracePt t="29535" x="2332038" y="2517775"/>
          <p14:tracePt t="29537" x="2332038" y="2511425"/>
          <p14:tracePt t="29541" x="2325688" y="2500313"/>
          <p14:tracePt t="29545" x="2325688" y="2481263"/>
          <p14:tracePt t="29546" x="2320925" y="2481263"/>
          <p14:tracePt t="29546" x="2320925" y="2476500"/>
          <p14:tracePt t="29548" x="2314575" y="2470150"/>
          <p14:tracePt t="29551" x="2314575" y="2463800"/>
          <p14:tracePt t="29554" x="2314575" y="2452688"/>
          <p14:tracePt t="29557" x="2308225" y="2433638"/>
          <p14:tracePt t="29562" x="2301875" y="2422525"/>
          <p14:tracePt t="29562" x="2301875" y="2416175"/>
          <p14:tracePt t="29564" x="2297113" y="2409825"/>
          <p14:tracePt t="29567" x="2297113" y="2398713"/>
          <p14:tracePt t="29571" x="2290763" y="2386013"/>
          <p14:tracePt t="29574" x="2290763" y="2379663"/>
          <p14:tracePt t="29575" x="2290763" y="2368550"/>
          <p14:tracePt t="29576" x="2284413" y="2368550"/>
          <p14:tracePt t="29578" x="2284413" y="2362200"/>
          <p14:tracePt t="29581" x="2284413" y="2344738"/>
          <p14:tracePt t="29584" x="2284413" y="2332038"/>
          <p14:tracePt t="29587" x="2278063" y="2327275"/>
          <p14:tracePt t="29591" x="2278063" y="2314575"/>
          <p14:tracePt t="29595" x="2273300" y="2301875"/>
          <p14:tracePt t="29598" x="2273300" y="2290763"/>
          <p14:tracePt t="29601" x="2266950" y="2284413"/>
          <p14:tracePt t="29604" x="2266950" y="2273300"/>
          <p14:tracePt t="29607" x="2260600" y="2260600"/>
          <p14:tracePt t="29611" x="2260600" y="2254250"/>
          <p14:tracePt t="29612" x="2254250" y="2249488"/>
          <p14:tracePt t="29614" x="2254250" y="2243138"/>
          <p14:tracePt t="29617" x="2254250" y="2230438"/>
          <p14:tracePt t="29621" x="2247900" y="2224088"/>
          <p14:tracePt t="29624" x="2243138" y="2219325"/>
          <p14:tracePt t="29628" x="2243138" y="2212975"/>
          <p14:tracePt t="29629" x="2236788" y="2206625"/>
          <p14:tracePt t="29635" x="2236788" y="2200275"/>
          <p14:tracePt t="29636" x="2236788" y="2195513"/>
          <p14:tracePt t="29638" x="2230438" y="2195513"/>
          <p14:tracePt t="29644" x="2224088" y="2189163"/>
          <p14:tracePt t="29649" x="2219325" y="2189163"/>
          <p14:tracePt t="29652" x="2219325" y="2182813"/>
          <p14:tracePt t="29658" x="2212975" y="2182813"/>
          <p14:tracePt t="29664" x="2206625" y="2182813"/>
          <p14:tracePt t="29669" x="2200275" y="2182813"/>
          <p14:tracePt t="29670" x="2195513" y="2182813"/>
          <p14:tracePt t="29672" x="2189163" y="2182813"/>
          <p14:tracePt t="29675" x="2182813" y="2182813"/>
          <p14:tracePt t="29678" x="2170113" y="2182813"/>
          <p14:tracePt t="29681" x="2165350" y="2182813"/>
          <p14:tracePt t="29682" x="2159000" y="2182813"/>
          <p14:tracePt t="29684" x="2152650" y="2182813"/>
          <p14:tracePt t="29688" x="2141538" y="2182813"/>
          <p14:tracePt t="29691" x="2128838" y="2182813"/>
          <p14:tracePt t="29695" x="2117725" y="2182813"/>
          <p14:tracePt t="29698" x="2105025" y="2182813"/>
          <p14:tracePt t="29701" x="2098675" y="2182813"/>
          <p14:tracePt t="29704" x="2093913" y="2182813"/>
          <p14:tracePt t="29708" x="2081213" y="2182813"/>
          <p14:tracePt t="29712" x="2074863" y="2182813"/>
          <p14:tracePt t="29712" x="2068513" y="2182813"/>
          <p14:tracePt t="29714" x="2063750" y="2182813"/>
          <p14:tracePt t="29717" x="2057400" y="2189163"/>
          <p14:tracePt t="29721" x="2051050" y="2189163"/>
          <p14:tracePt t="29722" x="2044700" y="2189163"/>
          <p14:tracePt t="29724" x="2039938" y="2189163"/>
          <p14:tracePt t="29729" x="2027238" y="2189163"/>
          <p14:tracePt t="29730" x="2020888" y="2189163"/>
          <p14:tracePt t="29732" x="2016125" y="2189163"/>
          <p14:tracePt t="29733" x="2009775" y="2189163"/>
          <p14:tracePt t="29735" x="2003425" y="2195513"/>
          <p14:tracePt t="29738" x="1997075" y="2195513"/>
          <p14:tracePt t="29742" x="1985963" y="2200275"/>
          <p14:tracePt t="29745" x="1979613" y="2200275"/>
          <p14:tracePt t="29749" x="1973263" y="2200275"/>
          <p14:tracePt t="29749" x="1966913" y="2200275"/>
          <p14:tracePt t="29751" x="1962150" y="2200275"/>
          <p14:tracePt t="29754" x="1955800" y="2200275"/>
          <p14:tracePt t="29757" x="1949450" y="2200275"/>
          <p14:tracePt t="29762" x="1931988" y="2206625"/>
          <p14:tracePt t="29764" x="1919288" y="2212975"/>
          <p14:tracePt t="29767" x="1912938" y="2212975"/>
          <p14:tracePt t="29770" x="1895475" y="2224088"/>
          <p14:tracePt t="29774" x="1878013" y="2230438"/>
          <p14:tracePt t="29775" x="1865313" y="2249488"/>
          <p14:tracePt t="29776" x="1860550" y="2249488"/>
          <p14:tracePt t="29778" x="1854200" y="2254250"/>
          <p14:tracePt t="29779" x="1836738" y="2260600"/>
          <p14:tracePt t="29781" x="1830388" y="2266950"/>
          <p14:tracePt t="29781" x="1817688" y="2266950"/>
          <p14:tracePt t="29784" x="1806575" y="2278063"/>
          <p14:tracePt t="29787" x="1782763" y="2290763"/>
          <p14:tracePt t="29791" x="1746250" y="2314575"/>
          <p14:tracePt t="29795" x="1709738" y="2338388"/>
          <p14:tracePt t="29796" x="1685925" y="2355850"/>
          <p14:tracePt t="29798" x="1668463" y="2374900"/>
          <p14:tracePt t="29800" x="1651000" y="2386013"/>
          <p14:tracePt t="29804" x="1620838" y="2405063"/>
          <p14:tracePt t="29808" x="1573213" y="2433638"/>
          <p14:tracePt t="29808" x="1566863" y="2439988"/>
          <p14:tracePt t="29809" x="1554163" y="2446338"/>
          <p14:tracePt t="29811" x="1543050" y="2452688"/>
          <p14:tracePt t="29814" x="1512888" y="2470150"/>
          <p14:tracePt t="29817" x="1489075" y="2487613"/>
          <p14:tracePt t="29821" x="1458913" y="2517775"/>
          <p14:tracePt t="29821" x="1447800" y="2524125"/>
          <p14:tracePt t="29822" x="1441450" y="2530475"/>
          <p14:tracePt t="29824" x="1428750" y="2535238"/>
          <p14:tracePt t="29828" x="1411288" y="2559050"/>
          <p14:tracePt t="29829" x="1393825" y="2571750"/>
          <p14:tracePt t="29830" x="1387475" y="2578100"/>
          <p14:tracePt t="29832" x="1381125" y="2589213"/>
          <p14:tracePt t="29834" x="1374775" y="2595563"/>
          <p14:tracePt t="29837" x="1357313" y="2613025"/>
          <p14:tracePt t="29840" x="1339850" y="2636838"/>
          <p14:tracePt t="29845" x="1322388" y="2662238"/>
          <p14:tracePt t="29845" x="1322388" y="2673350"/>
          <p14:tracePt t="29848" x="1309688" y="2690813"/>
          <p14:tracePt t="29850" x="1309688" y="2697163"/>
          <p14:tracePt t="29854" x="1296988" y="2720975"/>
          <p14:tracePt t="29857" x="1292225" y="2744788"/>
          <p14:tracePt t="29862" x="1273175" y="2774950"/>
          <p14:tracePt t="29862" x="1273175" y="2787650"/>
          <p14:tracePt t="29864" x="1268413" y="2798763"/>
          <p14:tracePt t="29865" x="1268413" y="2805113"/>
          <p14:tracePt t="29866" x="1268413" y="2811463"/>
          <p14:tracePt t="29868" x="1262063" y="2822575"/>
          <p14:tracePt t="29870" x="1255713" y="2841625"/>
          <p14:tracePt t="29874" x="1255713" y="2859088"/>
          <p14:tracePt t="29878" x="1255713" y="2889250"/>
          <p14:tracePt t="29879" x="1249363" y="2900363"/>
          <p14:tracePt t="29881" x="1249363" y="2913063"/>
          <p14:tracePt t="29881" x="1249363" y="2919413"/>
          <p14:tracePt t="29882" x="1249363" y="2924175"/>
          <p14:tracePt t="29883" x="1249363" y="2936875"/>
          <p14:tracePt t="29885" x="1249363" y="2954338"/>
          <p14:tracePt t="29886" x="1249363" y="2960688"/>
          <p14:tracePt t="29888" x="1249363" y="2978150"/>
          <p14:tracePt t="29890" x="1249363" y="2990850"/>
          <p14:tracePt t="29895" x="1249363" y="3025775"/>
          <p14:tracePt t="29897" x="1249363" y="3032125"/>
          <p14:tracePt t="29900" x="1249363" y="3068638"/>
          <p14:tracePt t="29904" x="1249363" y="3086100"/>
          <p14:tracePt t="29907" x="1249363" y="3109913"/>
          <p14:tracePt t="29911" x="1249363" y="3140075"/>
          <p14:tracePt t="29912" x="1255713" y="3157538"/>
          <p14:tracePt t="29914" x="1255713" y="3163888"/>
          <p14:tracePt t="29918" x="1262063" y="3194050"/>
          <p14:tracePt t="29918" x="1262063" y="3200400"/>
          <p14:tracePt t="29920" x="1262063" y="3211513"/>
          <p14:tracePt t="29924" x="1262063" y="3235325"/>
          <p14:tracePt t="29928" x="1273175" y="3259138"/>
          <p14:tracePt t="29929" x="1273175" y="3271838"/>
          <p14:tracePt t="29931" x="1273175" y="3282950"/>
          <p14:tracePt t="29932" x="1273175" y="3295650"/>
          <p14:tracePt t="29933" x="1273175" y="3302000"/>
          <p14:tracePt t="29935" x="1279525" y="3313113"/>
          <p14:tracePt t="29938" x="1285875" y="3330575"/>
          <p14:tracePt t="29940" x="1285875" y="3343275"/>
          <p14:tracePt t="29945" x="1292225" y="3360738"/>
          <p14:tracePt t="29945" x="1292225" y="3373438"/>
          <p14:tracePt t="29947" x="1292225" y="3379788"/>
          <p14:tracePt t="29950" x="1296988" y="3397250"/>
          <p14:tracePt t="29954" x="1303338" y="3421063"/>
          <p14:tracePt t="29957" x="1303338" y="3438525"/>
          <p14:tracePt t="29963" x="1309688" y="3468688"/>
          <p14:tracePt t="29964" x="1316038" y="3481388"/>
          <p14:tracePt t="29966" x="1316038" y="3492500"/>
          <p14:tracePt t="29968" x="1316038" y="3498850"/>
          <p14:tracePt t="29969" x="1322388" y="3509963"/>
          <p14:tracePt t="29971" x="1322388" y="3516313"/>
          <p14:tracePt t="29972" x="1322388" y="3529013"/>
          <p14:tracePt t="29974" x="1327150" y="3529013"/>
          <p14:tracePt t="29978" x="1333500" y="3546475"/>
          <p14:tracePt t="29979" x="1333500" y="3559175"/>
          <p14:tracePt t="29981" x="1333500" y="3563938"/>
          <p14:tracePt t="29984" x="1333500" y="3576638"/>
          <p14:tracePt t="29987" x="1346200" y="3587750"/>
          <p14:tracePt t="29990" x="1350963" y="3613150"/>
          <p14:tracePt t="29995" x="1357313" y="3630613"/>
          <p14:tracePt t="29998" x="1357313" y="3641725"/>
          <p14:tracePt t="30000" x="1363663" y="3654425"/>
          <p14:tracePt t="30004" x="1370013" y="3671888"/>
          <p14:tracePt t="30007" x="1370013" y="3684588"/>
          <p14:tracePt t="30011" x="1374775" y="3702050"/>
          <p14:tracePt t="30012" x="1374775" y="3708400"/>
          <p14:tracePt t="30014" x="1374775" y="3714750"/>
          <p14:tracePt t="30017" x="1381125" y="3732213"/>
          <p14:tracePt t="30020" x="1381125" y="3743325"/>
          <p14:tracePt t="30024" x="1387475" y="3756025"/>
          <p14:tracePt t="30025" x="1393825" y="3762375"/>
          <p14:tracePt t="30026" x="1393825" y="3767138"/>
          <p14:tracePt t="30029" x="1393825" y="3773488"/>
          <p14:tracePt t="30031" x="1393825" y="3779838"/>
          <p14:tracePt t="30034" x="1393825" y="3786188"/>
          <p14:tracePt t="30037" x="1400175" y="3797300"/>
          <p14:tracePt t="30041" x="1400175" y="3810000"/>
          <p14:tracePt t="30045" x="1400175" y="3821113"/>
          <p14:tracePt t="30045" x="1404938" y="3821113"/>
          <p14:tracePt t="30047" x="1404938" y="3827463"/>
          <p14:tracePt t="30050" x="1411288" y="3833813"/>
          <p14:tracePt t="30054" x="1411288" y="3840163"/>
          <p14:tracePt t="30057" x="1411288" y="3851275"/>
          <p14:tracePt t="30062" x="1417638" y="3870325"/>
          <p14:tracePt t="30064" x="1423988" y="3875088"/>
          <p14:tracePt t="30067" x="1423988" y="3881438"/>
          <p14:tracePt t="30070" x="1428750" y="3894138"/>
          <p14:tracePt t="30074" x="1435100" y="3898900"/>
          <p14:tracePt t="30078" x="1441450" y="3917950"/>
          <p14:tracePt t="30079" x="1441450" y="3922713"/>
          <p14:tracePt t="30080" x="1447800" y="3935413"/>
          <p14:tracePt t="30084" x="1447800" y="3941763"/>
          <p14:tracePt t="30088" x="1452563" y="3952875"/>
          <p14:tracePt t="30090" x="1458913" y="3965575"/>
          <p14:tracePt t="30095" x="1465263" y="3976688"/>
          <p14:tracePt t="30096" x="1471613" y="3989388"/>
          <p14:tracePt t="30099" x="1476375" y="3995738"/>
          <p14:tracePt t="30102" x="1476375" y="4000500"/>
          <p14:tracePt t="30104" x="1482725" y="4000500"/>
          <p14:tracePt t="30107" x="1482725" y="4006850"/>
          <p14:tracePt t="30111" x="1489075" y="4013200"/>
          <p14:tracePt t="30114" x="1489075" y="4019550"/>
          <p14:tracePt t="30117" x="1495425" y="4024313"/>
          <p14:tracePt t="30121" x="1495425" y="4030663"/>
          <p14:tracePt t="30124" x="1501775" y="4030663"/>
          <p14:tracePt t="30128" x="1501775" y="4043363"/>
          <p14:tracePt t="30132" x="1501775" y="4049713"/>
          <p14:tracePt t="30132" x="1506538" y="4049713"/>
          <p14:tracePt t="30136" x="1506538" y="4054475"/>
          <p14:tracePt t="30138" x="1506538" y="4060825"/>
          <p14:tracePt t="30141" x="1512888" y="4060825"/>
          <p14:tracePt t="30142" x="1512888" y="4067175"/>
          <p14:tracePt t="30145" x="1512888" y="4073525"/>
          <p14:tracePt t="30148" x="1512888" y="4078288"/>
          <p14:tracePt t="30153" x="1512888" y="4084638"/>
          <p14:tracePt t="30155" x="1519238" y="4084638"/>
          <p14:tracePt t="30157" x="1519238" y="4090988"/>
          <p14:tracePt t="30162" x="1525588" y="4097338"/>
          <p14:tracePt t="30165" x="1525588" y="4102100"/>
          <p14:tracePt t="30173" x="1525588" y="4108450"/>
          <p14:tracePt t="30179" x="1525588" y="4114800"/>
          <p14:tracePt t="30182" x="1530350" y="4114800"/>
          <p14:tracePt t="30197" x="1530350" y="4121150"/>
          <p14:tracePt t="30198" x="1536700" y="4121150"/>
          <p14:tracePt t="30209" x="1543050" y="4121150"/>
          <p14:tracePt t="30214" x="1549400" y="4121150"/>
          <p14:tracePt t="30218" x="1549400" y="4127500"/>
          <p14:tracePt t="30219" x="1554163" y="4127500"/>
          <p14:tracePt t="30224" x="1560513" y="4127500"/>
          <p14:tracePt t="30226" x="1566863" y="4127500"/>
          <p14:tracePt t="30228" x="1573213" y="4132263"/>
          <p14:tracePt t="30231" x="1573213" y="4138613"/>
          <p14:tracePt t="30234" x="1584325" y="4138613"/>
          <p14:tracePt t="30237" x="1597025" y="4144963"/>
          <p14:tracePt t="30240" x="1603375" y="4151313"/>
          <p14:tracePt t="30245" x="1620838" y="4156075"/>
          <p14:tracePt t="30248" x="1627188" y="4162425"/>
          <p14:tracePt t="30250" x="1638300" y="4168775"/>
          <p14:tracePt t="30254" x="1657350" y="4168775"/>
          <p14:tracePt t="30257" x="1662113" y="4175125"/>
          <p14:tracePt t="30261" x="1681163" y="4179888"/>
          <p14:tracePt t="30264" x="1692275" y="4186238"/>
          <p14:tracePt t="30267" x="1704975" y="4186238"/>
          <p14:tracePt t="30270" x="1709738" y="4192588"/>
          <p14:tracePt t="30273" x="1728788" y="4198938"/>
          <p14:tracePt t="30279" x="1739900" y="4198938"/>
          <p14:tracePt t="30281" x="1746250" y="4198938"/>
          <p14:tracePt t="30283" x="1758950" y="4198938"/>
          <p14:tracePt t="30287" x="1763713" y="4205288"/>
          <p14:tracePt t="30290" x="1770063" y="4205288"/>
          <p14:tracePt t="30295" x="1782763" y="4205288"/>
          <p14:tracePt t="30298" x="1787525" y="4205288"/>
          <p14:tracePt t="30301" x="1793875" y="4205288"/>
          <p14:tracePt t="30304" x="1793875" y="4210050"/>
          <p14:tracePt t="30305" x="1800225" y="4210050"/>
          <p14:tracePt t="30307" x="1806575" y="4210050"/>
          <p14:tracePt t="30312" x="1811338" y="4210050"/>
          <p14:tracePt t="30316" x="1817688" y="4210050"/>
          <p14:tracePt t="30321" x="1830388" y="4210050"/>
          <p14:tracePt t="30325" x="1836738" y="4210050"/>
          <p14:tracePt t="30327" x="1841500" y="4210050"/>
          <p14:tracePt t="30329" x="1841500" y="4216400"/>
          <p14:tracePt t="30331" x="1847850" y="4216400"/>
          <p14:tracePt t="30333" x="1854200" y="4216400"/>
          <p14:tracePt t="30337" x="1860550" y="4216400"/>
          <p14:tracePt t="30338" x="1865313" y="4222750"/>
          <p14:tracePt t="30341" x="1871663" y="4222750"/>
          <p14:tracePt t="30345" x="1878013" y="4222750"/>
          <p14:tracePt t="30346" x="1884363" y="4222750"/>
          <p14:tracePt t="30348" x="1889125" y="4222750"/>
          <p14:tracePt t="30351" x="1895475" y="4229100"/>
          <p14:tracePt t="30355" x="1901825" y="4229100"/>
          <p14:tracePt t="30358" x="1908175" y="4229100"/>
          <p14:tracePt t="30362" x="1912938" y="4229100"/>
          <p14:tracePt t="30369" x="1919288" y="4229100"/>
          <p14:tracePt t="30375" x="1925638" y="4229100"/>
          <p14:tracePt t="30380" x="1931988" y="4229100"/>
          <p14:tracePt t="30388" x="1938338" y="4229100"/>
          <p14:tracePt t="30395" x="1943100" y="4229100"/>
          <p14:tracePt t="30402" x="1949450" y="4229100"/>
          <p14:tracePt t="30404" x="1955800" y="4229100"/>
          <p14:tracePt t="30409" x="1962150" y="4229100"/>
          <p14:tracePt t="30413" x="1966913" y="4229100"/>
          <p14:tracePt t="30415" x="1973263" y="4229100"/>
          <p14:tracePt t="30417" x="1979613" y="4229100"/>
          <p14:tracePt t="30420" x="1985963" y="4229100"/>
          <p14:tracePt t="30423" x="2003425" y="4229100"/>
          <p14:tracePt t="30428" x="2027238" y="4216400"/>
          <p14:tracePt t="30431" x="2033588" y="4216400"/>
          <p14:tracePt t="30431" x="2044700" y="4210050"/>
          <p14:tracePt t="30434" x="2057400" y="4210050"/>
          <p14:tracePt t="30437" x="2074863" y="4210050"/>
          <p14:tracePt t="30440" x="2093913" y="4198938"/>
          <p14:tracePt t="30445" x="2122488" y="4192588"/>
          <p14:tracePt t="30448" x="2146300" y="4192588"/>
          <p14:tracePt t="30451" x="2159000" y="4186238"/>
          <p14:tracePt t="30455" x="2182813" y="4179888"/>
          <p14:tracePt t="30458" x="2200275" y="4175125"/>
          <p14:tracePt t="30461" x="2219325" y="4168775"/>
          <p14:tracePt t="30465" x="2230438" y="4162425"/>
          <p14:tracePt t="30467" x="2243138" y="4156075"/>
          <p14:tracePt t="30470" x="2254250" y="4151313"/>
          <p14:tracePt t="30473" x="2260600" y="4144963"/>
          <p14:tracePt t="30478" x="2273300" y="4138613"/>
          <p14:tracePt t="30479" x="2278063" y="4138613"/>
          <p14:tracePt t="30481" x="2284413" y="4132263"/>
          <p14:tracePt t="30483" x="2284413" y="4127500"/>
          <p14:tracePt t="30487" x="2290763" y="4127500"/>
          <p14:tracePt t="30490" x="2297113" y="4114800"/>
          <p14:tracePt t="30495" x="2301875" y="4108450"/>
          <p14:tracePt t="30497" x="2301875" y="4102100"/>
          <p14:tracePt t="30501" x="2308225" y="4097338"/>
          <p14:tracePt t="30503" x="2308225" y="4090988"/>
          <p14:tracePt t="30507" x="2308225" y="4084638"/>
          <p14:tracePt t="30511" x="2308225" y="4067175"/>
          <p14:tracePt t="30514" x="2314575" y="4060825"/>
          <p14:tracePt t="30517" x="2314575" y="4054475"/>
          <p14:tracePt t="30518" x="2314575" y="4049713"/>
          <p14:tracePt t="30520" x="2314575" y="4043363"/>
          <p14:tracePt t="30523" x="2314575" y="4030663"/>
          <p14:tracePt t="30528" x="2314575" y="4019550"/>
          <p14:tracePt t="30529" x="2314575" y="4013200"/>
          <p14:tracePt t="30530" x="2314575" y="4000500"/>
          <p14:tracePt t="30533" x="2314575" y="3995738"/>
          <p14:tracePt t="30537" x="2314575" y="3976688"/>
          <p14:tracePt t="30540" x="2314575" y="3959225"/>
          <p14:tracePt t="30545" x="2314575" y="3941763"/>
          <p14:tracePt t="30545" x="2314575" y="3935413"/>
          <p14:tracePt t="30547" x="2314575" y="3929063"/>
          <p14:tracePt t="30548" x="2314575" y="3922713"/>
          <p14:tracePt t="30550" x="2314575" y="3917950"/>
          <p14:tracePt t="30553" x="2314575" y="3911600"/>
          <p14:tracePt t="30557" x="2314575" y="3898900"/>
          <p14:tracePt t="30562" x="2314575" y="3887788"/>
          <p14:tracePt t="30562" x="2314575" y="3881438"/>
          <p14:tracePt t="30564" x="2314575" y="3875088"/>
          <p14:tracePt t="30567" x="2314575" y="3870325"/>
          <p14:tracePt t="30570" x="2314575" y="3863975"/>
          <p14:tracePt t="30573" x="2314575" y="3851275"/>
          <p14:tracePt t="30578" x="2314575" y="3840163"/>
          <p14:tracePt t="30580" x="2314575" y="3833813"/>
          <p14:tracePt t="30581" x="2314575" y="3827463"/>
          <p14:tracePt t="30583" x="2314575" y="3821113"/>
          <p14:tracePt t="30587" x="2314575" y="3816350"/>
          <p14:tracePt t="30590" x="2314575" y="3803650"/>
          <p14:tracePt t="30595" x="2314575" y="3797300"/>
          <p14:tracePt t="30596" x="2314575" y="3792538"/>
          <p14:tracePt t="30598" x="2314575" y="3779838"/>
          <p14:tracePt t="30602" x="2314575" y="3773488"/>
          <p14:tracePt t="30605" x="2314575" y="3767138"/>
          <p14:tracePt t="30608" x="2314575" y="3756025"/>
          <p14:tracePt t="30612" x="2314575" y="3749675"/>
          <p14:tracePt t="30614" x="2314575" y="3743325"/>
          <p14:tracePt t="30615" x="2314575" y="3738563"/>
          <p14:tracePt t="30617" x="2314575" y="3732213"/>
          <p14:tracePt t="30620" x="2314575" y="3725863"/>
          <p14:tracePt t="30623" x="2314575" y="3714750"/>
          <p14:tracePt t="30628" x="2320925" y="3690938"/>
          <p14:tracePt t="30629" x="2325688" y="3684588"/>
          <p14:tracePt t="30631" x="2325688" y="3678238"/>
          <p14:tracePt t="30631" x="2325688" y="3671888"/>
          <p14:tracePt t="30633" x="2325688" y="3665538"/>
          <p14:tracePt t="30637" x="2332038" y="3654425"/>
          <p14:tracePt t="30640" x="2332038" y="3636963"/>
          <p14:tracePt t="30644" x="2332038" y="3613150"/>
          <p14:tracePt t="30647" x="2338388" y="3600450"/>
          <p14:tracePt t="30647" x="2338388" y="3594100"/>
          <p14:tracePt t="30648" x="2338388" y="3587750"/>
          <p14:tracePt t="30650" x="2338388" y="3582988"/>
          <p14:tracePt t="30653" x="2338388" y="3559175"/>
          <p14:tracePt t="30657" x="2338388" y="3535363"/>
          <p14:tracePt t="30662" x="2338388" y="3505200"/>
          <p14:tracePt t="30662" x="2338388" y="3498850"/>
          <p14:tracePt t="30664" x="2338388" y="3492500"/>
          <p14:tracePt t="30667" x="2338388" y="3468688"/>
          <p14:tracePt t="30670" x="2338388" y="3444875"/>
          <p14:tracePt t="30671" x="2338388" y="3433763"/>
          <p14:tracePt t="30673" x="2338388" y="3427413"/>
          <p14:tracePt t="30678" x="2344738" y="3390900"/>
          <p14:tracePt t="30679" x="2344738" y="3384550"/>
          <p14:tracePt t="30679" x="2344738" y="3379788"/>
          <p14:tracePt t="30681" x="2344738" y="3367088"/>
          <p14:tracePt t="30682" x="2344738" y="3360738"/>
          <p14:tracePt t="30683" x="2344738" y="3355975"/>
          <p14:tracePt t="30687" x="2344738" y="3330575"/>
          <p14:tracePt t="30690" x="2344738" y="3319463"/>
          <p14:tracePt t="30695" x="2344738" y="3295650"/>
          <p14:tracePt t="30696" x="2344738" y="3289300"/>
          <p14:tracePt t="30696" x="2344738" y="3282950"/>
          <p14:tracePt t="30698" x="2338388" y="3271838"/>
          <p14:tracePt t="30701" x="2338388" y="3265488"/>
          <p14:tracePt t="30701" x="2338388" y="3259138"/>
          <p14:tracePt t="30702" x="2338388" y="3252788"/>
          <p14:tracePt t="30703" x="2338388" y="3248025"/>
          <p14:tracePt t="30707" x="2338388" y="3235325"/>
          <p14:tracePt t="30710" x="2338388" y="3217863"/>
          <p14:tracePt t="30711" x="2338388" y="3205163"/>
          <p14:tracePt t="30712" x="2338388" y="3200400"/>
          <p14:tracePt t="30714" x="2338388" y="3194050"/>
          <p14:tracePt t="30715" x="2338388" y="3187700"/>
          <p14:tracePt t="30716" x="2332038" y="3187700"/>
          <p14:tracePt t="30720" x="2332038" y="3170238"/>
          <p14:tracePt t="30723" x="2332038" y="3146425"/>
          <p14:tracePt t="30728" x="2332038" y="3127375"/>
          <p14:tracePt t="30729" x="2325688" y="3116263"/>
          <p14:tracePt t="30731" x="2325688" y="3109913"/>
          <p14:tracePt t="30733" x="2325688" y="3098800"/>
          <p14:tracePt t="30737" x="2320925" y="3079750"/>
          <p14:tracePt t="30740" x="2314575" y="3068638"/>
          <p14:tracePt t="30745" x="2308225" y="3044825"/>
          <p14:tracePt t="30745" x="2308225" y="3038475"/>
          <p14:tracePt t="30747" x="2308225" y="3032125"/>
          <p14:tracePt t="30750" x="2301875" y="3021013"/>
          <p14:tracePt t="30751" x="2297113" y="3014663"/>
          <p14:tracePt t="30753" x="2297113" y="3008313"/>
          <p14:tracePt t="30756" x="2290763" y="2990850"/>
          <p14:tracePt t="30762" x="2284413" y="2967038"/>
          <p14:tracePt t="30764" x="2284413" y="2960688"/>
          <p14:tracePt t="30767" x="2278063" y="2947988"/>
          <p14:tracePt t="30770" x="2273300" y="2930525"/>
          <p14:tracePt t="30773" x="2266950" y="2913063"/>
          <p14:tracePt t="30777" x="2266950" y="2900363"/>
          <p14:tracePt t="30780" x="2260600" y="2889250"/>
          <p14:tracePt t="30783" x="2254250" y="2882900"/>
          <p14:tracePt t="30784" x="2254250" y="2870200"/>
          <p14:tracePt t="30787" x="2247900" y="2865438"/>
          <p14:tracePt t="30790" x="2247900" y="2852738"/>
          <p14:tracePt t="30793" x="2247900" y="2846388"/>
          <p14:tracePt t="30798" x="2243138" y="2828925"/>
          <p14:tracePt t="30801" x="2243138" y="2822575"/>
          <p14:tracePt t="30805" x="2243138" y="2816225"/>
          <p14:tracePt t="30807" x="2236788" y="2816225"/>
          <p14:tracePt t="30810" x="2236788" y="2805113"/>
          <p14:tracePt t="30814" x="2230438" y="2798763"/>
          <p14:tracePt t="30815" x="2224088" y="2792413"/>
          <p14:tracePt t="30819" x="2224088" y="2787650"/>
          <p14:tracePt t="30821" x="2219325" y="2781300"/>
          <p14:tracePt t="30823" x="2212975" y="2774950"/>
          <p14:tracePt t="30827" x="2212975" y="2768600"/>
          <p14:tracePt t="30830" x="2206625" y="2757488"/>
          <p14:tracePt t="30834" x="2200275" y="2751138"/>
          <p14:tracePt t="30841" x="2182813" y="2733675"/>
          <p14:tracePt t="30856" x="2159000" y="2703513"/>
          <p14:tracePt t="30861" x="2152650" y="2697163"/>
          <p14:tracePt t="30872" x="2141538" y="2686050"/>
          <p14:tracePt t="30875" x="2135188" y="2679700"/>
          <p14:tracePt t="30881" x="2135188" y="2673350"/>
          <p14:tracePt t="30883" x="2128838" y="2673350"/>
          <p14:tracePt t="30888" x="2128838" y="2667000"/>
          <p14:tracePt t="30890" x="2122488" y="2667000"/>
          <p14:tracePt t="30894" x="2122488" y="2662238"/>
          <p14:tracePt t="30898" x="2111375" y="2662238"/>
          <p14:tracePt t="30901" x="2111375" y="2655888"/>
          <p14:tracePt t="30906" x="2105025" y="2655888"/>
          <p14:tracePt t="30908" x="2105025" y="2649538"/>
          <p14:tracePt t="30911" x="2098675" y="2649538"/>
          <p14:tracePt t="30914" x="2098675" y="2643188"/>
          <p14:tracePt t="30915" x="2087563" y="2636838"/>
          <p14:tracePt t="30919" x="2081213" y="2636838"/>
          <p14:tracePt t="30922" x="2074863" y="2636838"/>
          <p14:tracePt t="30924" x="2074863" y="2632075"/>
          <p14:tracePt t="30927" x="2068513" y="2632075"/>
          <p14:tracePt t="30931" x="2057400" y="2625725"/>
          <p14:tracePt t="30934" x="2044700" y="2619375"/>
          <p14:tracePt t="30936" x="2039938" y="2619375"/>
          <p14:tracePt t="30940" x="2033588" y="2619375"/>
          <p14:tracePt t="30943" x="2027238" y="2613025"/>
          <p14:tracePt t="30947" x="2020888" y="2613025"/>
          <p14:tracePt t="30950" x="2016125" y="2613025"/>
          <p14:tracePt t="30953" x="2009775" y="2613025"/>
          <p14:tracePt t="30956" x="2009775" y="2608263"/>
          <p14:tracePt t="30960" x="2003425" y="2608263"/>
          <p14:tracePt t="30966" x="1997075" y="2608263"/>
          <p14:tracePt t="30973" x="1990725" y="2608263"/>
          <p14:tracePt t="30975" x="1990725" y="2601913"/>
          <p14:tracePt t="30983" x="1985963" y="2601913"/>
          <p14:tracePt t="30990" x="1979613" y="2601913"/>
          <p14:tracePt t="30991" x="1979613" y="2595563"/>
          <p14:tracePt t="30997" x="1973263" y="2595563"/>
          <p14:tracePt t="30999" x="1966913" y="2595563"/>
          <p14:tracePt t="31001" x="1966913" y="2589213"/>
          <p14:tracePt t="31004" x="1962150" y="2584450"/>
          <p14:tracePt t="31007" x="1955800" y="2584450"/>
          <p14:tracePt t="31011" x="1943100" y="2578100"/>
          <p14:tracePt t="31015" x="1938338" y="2578100"/>
          <p14:tracePt t="31017" x="1931988" y="2578100"/>
          <p14:tracePt t="31017" x="1931988" y="2571750"/>
          <p14:tracePt t="31020" x="1925638" y="2571750"/>
          <p14:tracePt t="31023" x="1919288" y="2565400"/>
          <p14:tracePt t="31027" x="1908175" y="2565400"/>
          <p14:tracePt t="31028" x="1895475" y="2559050"/>
          <p14:tracePt t="31030" x="1889125" y="2559050"/>
          <p14:tracePt t="31033" x="1884363" y="2554288"/>
          <p14:tracePt t="31036" x="1871663" y="2554288"/>
          <p14:tracePt t="31040" x="1865313" y="2554288"/>
          <p14:tracePt t="31041" x="1860550" y="2554288"/>
          <p14:tracePt t="31043" x="1854200" y="2554288"/>
          <p14:tracePt t="31047" x="1841500" y="2554288"/>
          <p14:tracePt t="31050" x="1836738" y="2554288"/>
          <p14:tracePt t="31053" x="1824038" y="2554288"/>
          <p14:tracePt t="31056" x="1817688" y="2554288"/>
          <p14:tracePt t="31060" x="1811338" y="2554288"/>
          <p14:tracePt t="31061" x="1800225" y="2554288"/>
          <p14:tracePt t="31064" x="1793875" y="2554288"/>
          <p14:tracePt t="31067" x="1787525" y="2554288"/>
          <p14:tracePt t="31070" x="1782763" y="2554288"/>
          <p14:tracePt t="31073" x="1776413" y="2554288"/>
          <p14:tracePt t="31077" x="1763713" y="2554288"/>
          <p14:tracePt t="31081" x="1752600" y="2554288"/>
          <p14:tracePt t="31083" x="1746250" y="2554288"/>
          <p14:tracePt t="31087" x="1739900" y="2554288"/>
          <p14:tracePt t="31090" x="1728788" y="2554288"/>
          <p14:tracePt t="31093" x="1722438" y="2554288"/>
          <p14:tracePt t="31094" x="1716088" y="2554288"/>
          <p14:tracePt t="31097" x="1704975" y="2554288"/>
          <p14:tracePt t="31100" x="1698625" y="2554288"/>
          <p14:tracePt t="31100" x="1692275" y="2554288"/>
          <p14:tracePt t="31101" x="1692275" y="2559050"/>
          <p14:tracePt t="31103" x="1685925" y="2565400"/>
          <p14:tracePt t="31107" x="1674813" y="2565400"/>
          <p14:tracePt t="31110" x="1662113" y="2565400"/>
          <p14:tracePt t="31114" x="1651000" y="2571750"/>
          <p14:tracePt t="31117" x="1644650" y="2578100"/>
          <p14:tracePt t="31120" x="1627188" y="2584450"/>
          <p14:tracePt t="31123" x="1614488" y="2589213"/>
          <p14:tracePt t="31127" x="1597025" y="2601913"/>
          <p14:tracePt t="31130" x="1584325" y="2613025"/>
          <p14:tracePt t="31133" x="1573213" y="2625725"/>
          <p14:tracePt t="31136" x="1560513" y="2636838"/>
          <p14:tracePt t="31140" x="1549400" y="2649538"/>
          <p14:tracePt t="31143" x="1543050" y="2667000"/>
          <p14:tracePt t="31144" x="1530350" y="2679700"/>
          <p14:tracePt t="31147" x="1525588" y="2686050"/>
          <p14:tracePt t="31148" x="1519238" y="2697163"/>
          <p14:tracePt t="31150" x="1512888" y="2703513"/>
          <p14:tracePt t="31150" x="1512888" y="2709863"/>
          <p14:tracePt t="31153" x="1506538" y="2720975"/>
          <p14:tracePt t="31156" x="1495425" y="2744788"/>
          <p14:tracePt t="31160" x="1482725" y="2768600"/>
          <p14:tracePt t="31161" x="1471613" y="2781300"/>
          <p14:tracePt t="31164" x="1465263" y="2792413"/>
          <p14:tracePt t="31165" x="1465263" y="2811463"/>
          <p14:tracePt t="31167" x="1452563" y="2822575"/>
          <p14:tracePt t="31170" x="1452563" y="2841625"/>
          <p14:tracePt t="31173" x="1441450" y="2865438"/>
          <p14:tracePt t="31177" x="1435100" y="2894013"/>
          <p14:tracePt t="31180" x="1428750" y="2924175"/>
          <p14:tracePt t="31183" x="1423988" y="2936875"/>
          <p14:tracePt t="31186" x="1423988" y="2971800"/>
          <p14:tracePt t="31190" x="1417638" y="2990850"/>
          <p14:tracePt t="31193" x="1417638" y="3008313"/>
          <p14:tracePt t="31194" x="1411288" y="3025775"/>
          <p14:tracePt t="31197" x="1411288" y="3038475"/>
          <p14:tracePt t="31198" x="1411288" y="3049588"/>
          <p14:tracePt t="31200" x="1404938" y="3062288"/>
          <p14:tracePt t="31203" x="1404938" y="3079750"/>
          <p14:tracePt t="31206" x="1404938" y="3103563"/>
          <p14:tracePt t="31210" x="1404938" y="3127375"/>
          <p14:tracePt t="31211" x="1404938" y="3133725"/>
          <p14:tracePt t="31211" x="1404938" y="3140075"/>
          <p14:tracePt t="31214" x="1404938" y="3151188"/>
          <p14:tracePt t="31214" x="1404938" y="3163888"/>
          <p14:tracePt t="31216" x="1404938" y="3176588"/>
          <p14:tracePt t="31220" x="1404938" y="3200400"/>
          <p14:tracePt t="31223" x="1404938" y="3224213"/>
          <p14:tracePt t="31227" x="1411288" y="3252788"/>
          <p14:tracePt t="31227" x="1411288" y="3265488"/>
          <p14:tracePt t="31230" x="1411288" y="3302000"/>
          <p14:tracePt t="31233" x="1417638" y="3319463"/>
          <p14:tracePt t="31234" x="1423988" y="3343275"/>
          <p14:tracePt t="31236" x="1428750" y="3367088"/>
          <p14:tracePt t="31240" x="1441450" y="3403600"/>
          <p14:tracePt t="31243" x="1452563" y="3444875"/>
          <p14:tracePt t="31244" x="1458913" y="3462338"/>
          <p14:tracePt t="31247" x="1471613" y="3492500"/>
          <p14:tracePt t="31248" x="1471613" y="3509963"/>
          <p14:tracePt t="31248" x="1476375" y="3516313"/>
          <p14:tracePt t="31250" x="1482725" y="3529013"/>
          <p14:tracePt t="31250" x="1489075" y="3540125"/>
          <p14:tracePt t="31251" x="1489075" y="3559175"/>
          <p14:tracePt t="31252" x="1495425" y="3563938"/>
          <p14:tracePt t="31253" x="1501775" y="3576638"/>
          <p14:tracePt t="31256" x="1506538" y="3606800"/>
          <p14:tracePt t="31260" x="1519238" y="3630613"/>
          <p14:tracePt t="31261" x="1530350" y="3648075"/>
          <p14:tracePt t="31264" x="1530350" y="3660775"/>
          <p14:tracePt t="31264" x="1536700" y="3671888"/>
          <p14:tracePt t="31266" x="1543050" y="3684588"/>
          <p14:tracePt t="31269" x="1549400" y="3702050"/>
          <p14:tracePt t="31273" x="1554163" y="3714750"/>
          <p14:tracePt t="31276" x="1560513" y="3725863"/>
          <p14:tracePt t="31280" x="1560513" y="3738563"/>
          <p14:tracePt t="31281" x="1566863" y="3743325"/>
          <p14:tracePt t="31283" x="1566863" y="3749675"/>
          <p14:tracePt t="31286" x="1573213" y="3762375"/>
          <p14:tracePt t="31290" x="1573213" y="3773488"/>
          <p14:tracePt t="31293" x="1579563" y="3786188"/>
          <p14:tracePt t="31294" x="1584325" y="3792538"/>
          <p14:tracePt t="31297" x="1584325" y="3797300"/>
          <p14:tracePt t="31298" x="1584325" y="3810000"/>
          <p14:tracePt t="31300" x="1590675" y="3816350"/>
          <p14:tracePt t="31303" x="1590675" y="3821113"/>
          <p14:tracePt t="31306" x="1590675" y="3833813"/>
          <p14:tracePt t="31310" x="1597025" y="3844925"/>
          <p14:tracePt t="31314" x="1603375" y="3857625"/>
          <p14:tracePt t="31316" x="1603375" y="3863975"/>
          <p14:tracePt t="31319" x="1608138" y="3875088"/>
          <p14:tracePt t="31323" x="1608138" y="3881438"/>
          <p14:tracePt t="31324" x="1608138" y="3894138"/>
          <p14:tracePt t="31327" x="1608138" y="3898900"/>
          <p14:tracePt t="31328" x="1614488" y="3905250"/>
          <p14:tracePt t="31331" x="1614488" y="3911600"/>
          <p14:tracePt t="31333" x="1614488" y="3917950"/>
          <p14:tracePt t="31334" x="1614488" y="3922713"/>
          <p14:tracePt t="31337" x="1614488" y="3929063"/>
          <p14:tracePt t="31339" x="1620838" y="3935413"/>
          <p14:tracePt t="31343" x="1620838" y="3948113"/>
          <p14:tracePt t="31344" x="1627188" y="3952875"/>
          <p14:tracePt t="31347" x="1627188" y="3959225"/>
          <p14:tracePt t="31349" x="1627188" y="3965575"/>
          <p14:tracePt t="31353" x="1627188" y="3976688"/>
          <p14:tracePt t="31354" x="1631950" y="3976688"/>
          <p14:tracePt t="31356" x="1631950" y="3983038"/>
          <p14:tracePt t="31360" x="1631950" y="3995738"/>
          <p14:tracePt t="31360" x="1631950" y="4000500"/>
          <p14:tracePt t="31363" x="1631950" y="4006850"/>
          <p14:tracePt t="31366" x="1638300" y="4019550"/>
          <p14:tracePt t="31370" x="1638300" y="4024313"/>
          <p14:tracePt t="31373" x="1638300" y="4030663"/>
          <p14:tracePt t="31377" x="1638300" y="4043363"/>
          <p14:tracePt t="31377" x="1644650" y="4049713"/>
          <p14:tracePt t="31378" x="1644650" y="4054475"/>
          <p14:tracePt t="31381" x="1644650" y="4060825"/>
          <p14:tracePt t="31383" x="1644650" y="4067175"/>
          <p14:tracePt t="31384" x="1651000" y="4067175"/>
          <p14:tracePt t="31384" x="1651000" y="4073525"/>
          <p14:tracePt t="31387" x="1651000" y="4078288"/>
          <p14:tracePt t="31389" x="1651000" y="4090988"/>
          <p14:tracePt t="31393" x="1657350" y="4097338"/>
          <p14:tracePt t="31394" x="1657350" y="4102100"/>
          <p14:tracePt t="31397" x="1657350" y="4108450"/>
          <p14:tracePt t="31400" x="1657350" y="4121150"/>
          <p14:tracePt t="31403" x="1657350" y="4127500"/>
          <p14:tracePt t="31406" x="1657350" y="4138613"/>
          <p14:tracePt t="31410" x="1662113" y="4151313"/>
          <p14:tracePt t="31414" x="1662113" y="4162425"/>
          <p14:tracePt t="31416" x="1662113" y="4168775"/>
          <p14:tracePt t="31419" x="1662113" y="4175125"/>
          <p14:tracePt t="31423" x="1662113" y="4186238"/>
          <p14:tracePt t="31426" x="1662113" y="4192588"/>
          <p14:tracePt t="31427" x="1662113" y="4198938"/>
          <p14:tracePt t="31430" x="1662113" y="4205288"/>
          <p14:tracePt t="31433" x="1662113" y="4216400"/>
          <p14:tracePt t="31436" x="1662113" y="4222750"/>
          <p14:tracePt t="31439" x="1662113" y="4233863"/>
          <p14:tracePt t="31444" x="1668463" y="4246563"/>
          <p14:tracePt t="31446" x="1674813" y="4257675"/>
          <p14:tracePt t="31450" x="1674813" y="4270375"/>
          <p14:tracePt t="31453" x="1681163" y="4281488"/>
          <p14:tracePt t="31456" x="1681163" y="4294188"/>
          <p14:tracePt t="31460" x="1685925" y="4306888"/>
          <p14:tracePt t="31461" x="1692275" y="4311650"/>
          <p14:tracePt t="31464" x="1698625" y="4318000"/>
          <p14:tracePt t="31464" x="1698625" y="4324350"/>
          <p14:tracePt t="31466" x="1698625" y="4330700"/>
          <p14:tracePt t="31469" x="1704975" y="4341813"/>
          <p14:tracePt t="31473" x="1716088" y="4354513"/>
          <p14:tracePt t="31476" x="1722438" y="4359275"/>
          <p14:tracePt t="31481" x="1728788" y="4371975"/>
          <p14:tracePt t="31481" x="1733550" y="4378325"/>
          <p14:tracePt t="31484" x="1739900" y="4384675"/>
          <p14:tracePt t="31486" x="1746250" y="4384675"/>
          <p14:tracePt t="31489" x="1746250" y="4389438"/>
          <p14:tracePt t="31494" x="1752600" y="4395788"/>
          <p14:tracePt t="31494" x="1752600" y="4402138"/>
          <p14:tracePt t="31497" x="1758950" y="4402138"/>
          <p14:tracePt t="31500" x="1763713" y="4408488"/>
          <p14:tracePt t="31507" x="1770063" y="4408488"/>
          <p14:tracePt t="31512" x="1770063" y="4413250"/>
          <p14:tracePt t="31532" x="1776413" y="4413250"/>
          <p14:tracePt t="31548" x="1782763" y="4413250"/>
          <p14:tracePt t="31552" x="1787525" y="4413250"/>
          <p14:tracePt t="31554" x="1793875" y="4413250"/>
          <p14:tracePt t="31557" x="1800225" y="4413250"/>
          <p14:tracePt t="31560" x="1806575" y="4419600"/>
          <p14:tracePt t="31561" x="1817688" y="4419600"/>
          <p14:tracePt t="31564" x="1824038" y="4425950"/>
          <p14:tracePt t="31564" x="1830388" y="4425950"/>
          <p14:tracePt t="31566" x="1836738" y="4425950"/>
          <p14:tracePt t="31569" x="1854200" y="4425950"/>
          <p14:tracePt t="31573" x="1865313" y="4425950"/>
          <p14:tracePt t="31574" x="1871663" y="4425950"/>
          <p14:tracePt t="31574" x="1878013" y="4432300"/>
          <p14:tracePt t="31577" x="1884363" y="4432300"/>
          <p14:tracePt t="31580" x="1895475" y="4432300"/>
          <p14:tracePt t="31583" x="1912938" y="4432300"/>
          <p14:tracePt t="31587" x="1925638" y="4432300"/>
          <p14:tracePt t="31589" x="1931988" y="4432300"/>
          <p14:tracePt t="31593" x="1938338" y="4432300"/>
          <p14:tracePt t="31597" x="1943100" y="4432300"/>
          <p14:tracePt t="31598" x="1949450" y="4432300"/>
          <p14:tracePt t="31600" x="1955800" y="4432300"/>
          <p14:tracePt t="31603" x="1962150" y="4432300"/>
          <p14:tracePt t="31609" x="1966913" y="4432300"/>
          <p14:tracePt t="31624" x="1973263" y="4432300"/>
          <p14:tracePt t="31637" x="1979613" y="4432300"/>
          <p14:tracePt t="31641" x="1985963" y="4432300"/>
          <p14:tracePt t="31645" x="1990725" y="4432300"/>
          <p14:tracePt t="31649" x="1997075" y="4425950"/>
          <p14:tracePt t="31652" x="2003425" y="4425950"/>
          <p14:tracePt t="31653" x="2009775" y="4419600"/>
          <p14:tracePt t="31656" x="2016125" y="4419600"/>
          <p14:tracePt t="31659" x="2039938" y="4413250"/>
          <p14:tracePt t="31664" x="2057400" y="4413250"/>
          <p14:tracePt t="31666" x="2068513" y="4408488"/>
          <p14:tracePt t="31669" x="2098675" y="4402138"/>
          <p14:tracePt t="31673" x="2122488" y="4402138"/>
          <p14:tracePt t="31676" x="2146300" y="4402138"/>
          <p14:tracePt t="31681" x="2195513" y="4395788"/>
          <p14:tracePt t="31681" x="2200275" y="4395788"/>
          <p14:tracePt t="31683" x="2212975" y="4395788"/>
          <p14:tracePt t="31686" x="2243138" y="4389438"/>
          <p14:tracePt t="31689" x="2278063" y="4389438"/>
          <p14:tracePt t="31693" x="2301875" y="4389438"/>
          <p14:tracePt t="31694" x="2320925" y="4384675"/>
          <p14:tracePt t="31697" x="2344738" y="4384675"/>
          <p14:tracePt t="31697" x="2349500" y="4378325"/>
          <p14:tracePt t="31699" x="2362200" y="4378325"/>
          <p14:tracePt t="31703" x="2392363" y="4371975"/>
          <p14:tracePt t="31706" x="2416175" y="4365625"/>
          <p14:tracePt t="31709" x="2452688" y="4348163"/>
          <p14:tracePt t="31713" x="2470150" y="4341813"/>
          <p14:tracePt t="31714" x="2487613" y="4341813"/>
          <p14:tracePt t="31717" x="2505075" y="4330700"/>
          <p14:tracePt t="31720" x="2517775" y="4330700"/>
          <p14:tracePt t="31721" x="2524125" y="4318000"/>
          <p14:tracePt t="31723" x="2530475" y="4318000"/>
          <p14:tracePt t="31724" x="2535238" y="4311650"/>
          <p14:tracePt t="31727" x="2547938" y="4306888"/>
          <p14:tracePt t="31728" x="2554288" y="4300538"/>
          <p14:tracePt t="31730" x="2554288" y="4294188"/>
          <p14:tracePt t="31733" x="2559050" y="4294188"/>
          <p14:tracePt t="31734" x="2565400" y="4287838"/>
          <p14:tracePt t="31736" x="2565400" y="4281488"/>
          <p14:tracePt t="31739" x="2578100" y="4270375"/>
          <p14:tracePt t="31743" x="2578100" y="4264025"/>
          <p14:tracePt t="31744" x="2578100" y="4252913"/>
          <p14:tracePt t="31747" x="2582863" y="4252913"/>
          <p14:tracePt t="31747" x="2582863" y="4246563"/>
          <p14:tracePt t="31749" x="2589213" y="4233863"/>
          <p14:tracePt t="31753" x="2589213" y="4222750"/>
          <p14:tracePt t="31756" x="2589213" y="4210050"/>
          <p14:tracePt t="31759" x="2589213" y="4198938"/>
          <p14:tracePt t="31763" x="2589213" y="4186238"/>
          <p14:tracePt t="31764" x="2589213" y="4179888"/>
          <p14:tracePt t="31766" x="2589213" y="4175125"/>
          <p14:tracePt t="31769" x="2589213" y="4156075"/>
          <p14:tracePt t="31773" x="2589213" y="4144963"/>
          <p14:tracePt t="31776" x="2589213" y="4132263"/>
          <p14:tracePt t="31780" x="2595563" y="4121150"/>
          <p14:tracePt t="31783" x="2595563" y="4108450"/>
          <p14:tracePt t="31786" x="2595563" y="4097338"/>
          <p14:tracePt t="31787" x="2601913" y="4090988"/>
          <p14:tracePt t="31790" x="2601913" y="4084638"/>
          <p14:tracePt t="31793" x="2601913" y="4073525"/>
          <p14:tracePt t="31797" x="2601913" y="4067175"/>
          <p14:tracePt t="31797" x="2601913" y="4060825"/>
          <p14:tracePt t="31799" x="2601913" y="4054475"/>
          <p14:tracePt t="31803" x="2601913" y="4043363"/>
          <p14:tracePt t="31806" x="2601913" y="4037013"/>
          <p14:tracePt t="31809" x="2601913" y="4024313"/>
          <p14:tracePt t="31814" x="2601913" y="4013200"/>
          <p14:tracePt t="31814" x="2606675" y="4006850"/>
          <p14:tracePt t="31816" x="2606675" y="4000500"/>
          <p14:tracePt t="31819" x="2606675" y="3989388"/>
          <p14:tracePt t="31823" x="2606675" y="3983038"/>
          <p14:tracePt t="31826" x="2606675" y="3976688"/>
          <p14:tracePt t="31827" x="2606675" y="3971925"/>
          <p14:tracePt t="31830" x="2606675" y="3959225"/>
          <p14:tracePt t="31833" x="2606675" y="3952875"/>
          <p14:tracePt t="31836" x="2606675" y="3948113"/>
          <p14:tracePt t="31837" x="2606675" y="3941763"/>
          <p14:tracePt t="31839" x="2606675" y="3935413"/>
          <p14:tracePt t="31842" x="2606675" y="3929063"/>
          <p14:tracePt t="31846" x="2606675" y="3917950"/>
          <p14:tracePt t="31849" x="2606675" y="3911600"/>
          <p14:tracePt t="31853" x="2606675" y="3905250"/>
          <p14:tracePt t="31856" x="2606675" y="3894138"/>
          <p14:tracePt t="31859" x="2606675" y="3887788"/>
          <p14:tracePt t="31863" x="2606675" y="3870325"/>
          <p14:tracePt t="31866" x="2606675" y="3863975"/>
          <p14:tracePt t="31869" x="2606675" y="3857625"/>
          <p14:tracePt t="31873" x="2606675" y="3840163"/>
          <p14:tracePt t="31876" x="2606675" y="3833813"/>
          <p14:tracePt t="31877" x="2606675" y="3821113"/>
          <p14:tracePt t="31880" x="2606675" y="3816350"/>
          <p14:tracePt t="31881" x="2606675" y="3803650"/>
          <p14:tracePt t="31883" x="2606675" y="3797300"/>
          <p14:tracePt t="31883" x="2606675" y="3792538"/>
          <p14:tracePt t="31886" x="2606675" y="3779838"/>
          <p14:tracePt t="31889" x="2606675" y="3762375"/>
          <p14:tracePt t="31892" x="2606675" y="3732213"/>
          <p14:tracePt t="31897" x="2601913" y="3708400"/>
          <p14:tracePt t="31897" x="2601913" y="3695700"/>
          <p14:tracePt t="31900" x="2601913" y="3678238"/>
          <p14:tracePt t="31901" x="2601913" y="3665538"/>
          <p14:tracePt t="31903" x="2601913" y="3660775"/>
          <p14:tracePt t="31906" x="2589213" y="3636963"/>
          <p14:tracePt t="31909" x="2589213" y="3613150"/>
          <p14:tracePt t="31913" x="2582863" y="3582988"/>
          <p14:tracePt t="31916" x="2578100" y="3552825"/>
          <p14:tracePt t="31919" x="2571750" y="3529013"/>
          <p14:tracePt t="31922" x="2565400" y="3505200"/>
          <p14:tracePt t="31927" x="2565400" y="3486150"/>
          <p14:tracePt t="31928" x="2565400" y="3468688"/>
          <p14:tracePt t="31930" x="2565400" y="3462338"/>
          <p14:tracePt t="31931" x="2559050" y="3451225"/>
          <p14:tracePt t="31933" x="2559050" y="3444875"/>
          <p14:tracePt t="31936" x="2559050" y="3433763"/>
          <p14:tracePt t="31939" x="2559050" y="3414713"/>
          <p14:tracePt t="31943" x="2559050" y="3403600"/>
          <p14:tracePt t="31947" x="2559050" y="3384550"/>
          <p14:tracePt t="31948" x="2559050" y="3373438"/>
          <p14:tracePt t="31949" x="2559050" y="3367088"/>
          <p14:tracePt t="31953" x="2559050" y="3355975"/>
          <p14:tracePt t="31956" x="2559050" y="3336925"/>
          <p14:tracePt t="31960" x="2559050" y="3325813"/>
          <p14:tracePt t="31963" x="2559050" y="3306763"/>
          <p14:tracePt t="31967" x="2559050" y="3289300"/>
          <p14:tracePt t="31967" x="2559050" y="3282950"/>
          <p14:tracePt t="31969" x="2559050" y="3278188"/>
          <p14:tracePt t="31973" x="2554288" y="3265488"/>
          <p14:tracePt t="31977" x="2547938" y="3235325"/>
          <p14:tracePt t="31980" x="2547938" y="3228975"/>
          <p14:tracePt t="31984" x="2547938" y="3211513"/>
          <p14:tracePt t="31985" x="2547938" y="3205163"/>
          <p14:tracePt t="31986" x="2547938" y="3194050"/>
          <p14:tracePt t="31989" x="2541588" y="3181350"/>
          <p14:tracePt t="31993" x="2541588" y="3170238"/>
          <p14:tracePt t="31994" x="2535238" y="3163888"/>
          <p14:tracePt t="31995" x="2535238" y="3151188"/>
          <p14:tracePt t="31997" x="2535238" y="3146425"/>
          <p14:tracePt t="32000" x="2535238" y="3133725"/>
          <p14:tracePt t="32003" x="2524125" y="3116263"/>
          <p14:tracePt t="32006" x="2517775" y="3109913"/>
          <p14:tracePt t="32010" x="2517775" y="3086100"/>
          <p14:tracePt t="32011" x="2511425" y="3073400"/>
          <p14:tracePt t="32014" x="2505075" y="3062288"/>
          <p14:tracePt t="32017" x="2500313" y="3044825"/>
          <p14:tracePt t="32019" x="2500313" y="3032125"/>
          <p14:tracePt t="32023" x="2493963" y="3014663"/>
          <p14:tracePt t="32026" x="2481263" y="2995613"/>
          <p14:tracePt t="32027" x="2481263" y="2984500"/>
          <p14:tracePt t="32028" x="2481263" y="2978150"/>
          <p14:tracePt t="32030" x="2470150" y="2967038"/>
          <p14:tracePt t="32033" x="2470150" y="2960688"/>
          <p14:tracePt t="32036" x="2463800" y="2943225"/>
          <p14:tracePt t="32040" x="2457450" y="2930525"/>
          <p14:tracePt t="32043" x="2452688" y="2913063"/>
          <p14:tracePt t="32046" x="2452688" y="2900363"/>
          <p14:tracePt t="32050" x="2446338" y="2882900"/>
          <p14:tracePt t="32053" x="2439988" y="2876550"/>
          <p14:tracePt t="32057" x="2433638" y="2859088"/>
          <p14:tracePt t="32057" x="2427288" y="2846388"/>
          <p14:tracePt t="32060" x="2427288" y="2841625"/>
          <p14:tracePt t="32061" x="2427288" y="2835275"/>
          <p14:tracePt t="32064" x="2416175" y="2828925"/>
          <p14:tracePt t="32066" x="2416175" y="2822575"/>
          <p14:tracePt t="32067" x="2416175" y="2816225"/>
          <p14:tracePt t="32069" x="2409825" y="2805113"/>
          <p14:tracePt t="32072" x="2403475" y="2792413"/>
          <p14:tracePt t="32076" x="2398713" y="2781300"/>
          <p14:tracePt t="32080" x="2392363" y="2768600"/>
          <p14:tracePt t="32080" x="2392363" y="2763838"/>
          <p14:tracePt t="32083" x="2386013" y="2757488"/>
          <p14:tracePt t="32086" x="2386013" y="2751138"/>
          <p14:tracePt t="32089" x="2374900" y="2738438"/>
          <p14:tracePt t="32092" x="2368550" y="2727325"/>
          <p14:tracePt t="32097" x="2368550" y="2720975"/>
          <p14:tracePt t="32097" x="2362200" y="2714625"/>
          <p14:tracePt t="32100" x="2362200" y="2709863"/>
          <p14:tracePt t="32102" x="2362200" y="2703513"/>
          <p14:tracePt t="32106" x="2355850" y="2697163"/>
          <p14:tracePt t="32109" x="2349500" y="2697163"/>
          <p14:tracePt t="32113" x="2349500" y="2686050"/>
          <p14:tracePt t="32116" x="2344738" y="2679700"/>
          <p14:tracePt t="32121" x="2344738" y="2673350"/>
          <p14:tracePt t="32128" x="2338388" y="2667000"/>
          <p14:tracePt t="32135" x="2338388" y="2662238"/>
          <p14:tracePt t="32144" x="2332038" y="2655888"/>
          <p14:tracePt t="32155" x="2325688" y="2655888"/>
          <p14:tracePt t="32157" x="2325688" y="2649538"/>
          <p14:tracePt t="32260" x="2320925" y="2649538"/>
          <p14:tracePt t="32268" x="2314575" y="2649538"/>
          <p14:tracePt t="32277" x="2308225" y="2649538"/>
          <p14:tracePt t="32284" x="2301875" y="2649538"/>
          <p14:tracePt t="32287" x="2297113" y="2649538"/>
          <p14:tracePt t="32294" x="2290763" y="2649538"/>
          <p14:tracePt t="32302" x="2284413" y="2649538"/>
          <p14:tracePt t="32311" x="2278063" y="2649538"/>
          <p14:tracePt t="32313" x="2273300" y="2649538"/>
          <p14:tracePt t="32318" x="2266950" y="2649538"/>
          <p14:tracePt t="32322" x="2260600" y="2649538"/>
          <p14:tracePt t="32325" x="2254250" y="2649538"/>
          <p14:tracePt t="32327" x="2247900" y="2649538"/>
          <p14:tracePt t="32330" x="2243138" y="2649538"/>
          <p14:tracePt t="32333" x="2236788" y="2649538"/>
          <p14:tracePt t="32336" x="2230438" y="2649538"/>
          <p14:tracePt t="32339" x="2224088" y="2649538"/>
          <p14:tracePt t="32342" x="2212975" y="2649538"/>
          <p14:tracePt t="32347" x="2200275" y="2649538"/>
          <p14:tracePt t="32349" x="2195513" y="2649538"/>
          <p14:tracePt t="32353" x="2182813" y="2649538"/>
          <p14:tracePt t="32356" x="2176463" y="2649538"/>
          <p14:tracePt t="32359" x="2170113" y="2649538"/>
          <p14:tracePt t="32363" x="2159000" y="2649538"/>
          <p14:tracePt t="32364" x="2152650" y="2655888"/>
          <p14:tracePt t="32366" x="2146300" y="2655888"/>
          <p14:tracePt t="32369" x="2141538" y="2655888"/>
          <p14:tracePt t="32372" x="2128838" y="2655888"/>
          <p14:tracePt t="32376" x="2122488" y="2655888"/>
          <p14:tracePt t="32380" x="2117725" y="2662238"/>
          <p14:tracePt t="32381" x="2111375" y="2662238"/>
          <p14:tracePt t="32384" x="2105025" y="2662238"/>
          <p14:tracePt t="32386" x="2098675" y="2662238"/>
          <p14:tracePt t="32389" x="2098675" y="2667000"/>
          <p14:tracePt t="32392" x="2087563" y="2673350"/>
          <p14:tracePt t="32397" x="2074863" y="2673350"/>
          <p14:tracePt t="32399" x="2068513" y="2679700"/>
          <p14:tracePt t="32402" x="2063750" y="2686050"/>
          <p14:tracePt t="32406" x="2051050" y="2690813"/>
          <p14:tracePt t="32409" x="2039938" y="2697163"/>
          <p14:tracePt t="32410" x="2039938" y="2703513"/>
          <p14:tracePt t="32411" x="2033588" y="2709863"/>
          <p14:tracePt t="32413" x="2027238" y="2709863"/>
          <p14:tracePt t="32414" x="2020888" y="2714625"/>
          <p14:tracePt t="32416" x="2016125" y="2714625"/>
          <p14:tracePt t="32417" x="2016125" y="2727325"/>
          <p14:tracePt t="32419" x="2009775" y="2727325"/>
          <p14:tracePt t="32422" x="2003425" y="2738438"/>
          <p14:tracePt t="32425" x="1985963" y="2751138"/>
          <p14:tracePt t="32430" x="1973263" y="2768600"/>
          <p14:tracePt t="32432" x="1973263" y="2774950"/>
          <p14:tracePt t="32435" x="1962150" y="2787650"/>
          <p14:tracePt t="32439" x="1955800" y="2792413"/>
          <p14:tracePt t="32440" x="1943100" y="2798763"/>
          <p14:tracePt t="32442" x="1938338" y="2811463"/>
          <p14:tracePt t="32446" x="1931988" y="2822575"/>
          <p14:tracePt t="32449" x="1925638" y="2828925"/>
          <p14:tracePt t="32450" x="1919288" y="2828925"/>
          <p14:tracePt t="32450" x="1912938" y="2835275"/>
          <p14:tracePt t="32453" x="1908175" y="2841625"/>
          <p14:tracePt t="32455" x="1901825" y="2846388"/>
          <p14:tracePt t="32459" x="1901825" y="2852738"/>
          <p14:tracePt t="32463" x="1895475" y="2865438"/>
          <p14:tracePt t="32464" x="1889125" y="2865438"/>
          <p14:tracePt t="32465" x="1889125" y="2870200"/>
          <p14:tracePt t="32469" x="1889125" y="2876550"/>
          <p14:tracePt t="32472" x="1884363" y="2876550"/>
          <p14:tracePt t="32475" x="1878013" y="2889250"/>
          <p14:tracePt t="32480" x="1878013" y="2894013"/>
          <p14:tracePt t="32482" x="1878013" y="2900363"/>
          <p14:tracePt t="32485" x="1871663" y="2906713"/>
          <p14:tracePt t="32489" x="1871663" y="2919413"/>
          <p14:tracePt t="32492" x="1871663" y="2924175"/>
          <p14:tracePt t="32493" x="1865313" y="2930525"/>
          <p14:tracePt t="32494" x="1865313" y="2936875"/>
          <p14:tracePt t="32497" x="1865313" y="2943225"/>
          <p14:tracePt t="32499" x="1865313" y="2947988"/>
          <p14:tracePt t="32502" x="1860550" y="2960688"/>
          <p14:tracePt t="32506" x="1860550" y="2971800"/>
          <p14:tracePt t="32509" x="1860550" y="2984500"/>
          <p14:tracePt t="32510" x="1860550" y="2990850"/>
          <p14:tracePt t="32511" x="1860550" y="3001963"/>
          <p14:tracePt t="32513" x="1860550" y="3008313"/>
          <p14:tracePt t="32515" x="1860550" y="3014663"/>
          <p14:tracePt t="32519" x="1860550" y="3025775"/>
          <p14:tracePt t="32520" x="1860550" y="3032125"/>
          <p14:tracePt t="32522" x="1860550" y="3038475"/>
          <p14:tracePt t="32526" x="1860550" y="3049588"/>
          <p14:tracePt t="32530" x="1860550" y="3073400"/>
          <p14:tracePt t="32532" x="1860550" y="3079750"/>
          <p14:tracePt t="32533" x="1860550" y="3086100"/>
          <p14:tracePt t="32535" x="1860550" y="3098800"/>
          <p14:tracePt t="32539" x="1860550" y="3109913"/>
          <p14:tracePt t="32540" x="1860550" y="3116263"/>
          <p14:tracePt t="32542" x="1860550" y="3122613"/>
          <p14:tracePt t="32546" x="1860550" y="3140075"/>
          <p14:tracePt t="32547" x="1865313" y="3151188"/>
          <p14:tracePt t="32549" x="1865313" y="3157538"/>
          <p14:tracePt t="32550" x="1865313" y="3163888"/>
          <p14:tracePt t="32553" x="1871663" y="3176588"/>
          <p14:tracePt t="32555" x="1878013" y="3194050"/>
          <p14:tracePt t="32559" x="1884363" y="3205163"/>
          <p14:tracePt t="32563" x="1901825" y="3228975"/>
          <p14:tracePt t="32564" x="1912938" y="3248025"/>
          <p14:tracePt t="32565" x="1919288" y="3252788"/>
          <p14:tracePt t="32567" x="1931988" y="3271838"/>
          <p14:tracePt t="32569" x="1938338" y="3278188"/>
          <p14:tracePt t="32572" x="1962150" y="3306763"/>
          <p14:tracePt t="32573" x="1979613" y="3319463"/>
          <p14:tracePt t="32575" x="2003425" y="3336925"/>
          <p14:tracePt t="32579" x="2044700" y="3373438"/>
          <p14:tracePt t="32582" x="2068513" y="3390900"/>
          <p14:tracePt t="32585" x="2111375" y="3421063"/>
          <p14:tracePt t="32589" x="2141538" y="3451225"/>
          <p14:tracePt t="32590" x="2159000" y="3462338"/>
          <p14:tracePt t="32592" x="2165350" y="3462338"/>
          <p14:tracePt t="32596" x="2195513" y="3492500"/>
          <p14:tracePt t="32597" x="2206625" y="3498850"/>
          <p14:tracePt t="32599" x="2212975" y="3505200"/>
          <p14:tracePt t="32602" x="2219325" y="3516313"/>
          <p14:tracePt t="32605" x="2236788" y="3522663"/>
          <p14:tracePt t="32609" x="2243138" y="3535363"/>
          <p14:tracePt t="32610" x="2243138" y="3540125"/>
          <p14:tracePt t="32613" x="2247900" y="3540125"/>
          <p14:tracePt t="32613" x="2247900" y="3546475"/>
          <p14:tracePt t="32615" x="2254250" y="3546475"/>
          <p14:tracePt t="32619" x="2260600" y="3552825"/>
          <p14:tracePt t="32622" x="2266950" y="3559175"/>
          <p14:tracePt t="32625" x="2266950" y="3563938"/>
          <p14:tracePt t="32629" x="2278063" y="3570288"/>
          <p14:tracePt t="32633" x="2284413" y="3576638"/>
          <p14:tracePt t="32635" x="2284413" y="3582988"/>
          <p14:tracePt t="32639" x="2290763" y="3582988"/>
          <p14:tracePt t="32642" x="2297113" y="3587750"/>
          <p14:tracePt t="32647" x="2301875" y="3587750"/>
          <p14:tracePt t="32909" x="2297113" y="3582988"/>
          <p14:tracePt t="32920" x="2297113" y="3576638"/>
          <p14:tracePt t="32933" x="2290763" y="3576638"/>
          <p14:tracePt t="32935" x="2290763" y="3570288"/>
          <p14:tracePt t="32948" x="2290763" y="3563938"/>
          <p14:tracePt t="32958" x="2290763" y="3559175"/>
          <p14:tracePt t="32959" x="2284413" y="3552825"/>
          <p14:tracePt t="32966" x="2284413" y="3546475"/>
          <p14:tracePt t="32971" x="2284413" y="3540125"/>
          <p14:tracePt t="32973" x="2278063" y="3540125"/>
          <p14:tracePt t="32979" x="2278063" y="3535363"/>
          <p14:tracePt t="32981" x="2273300" y="3529013"/>
          <p14:tracePt t="32986" x="2273300" y="3522663"/>
          <p14:tracePt t="32990" x="2273300" y="3516313"/>
          <p14:tracePt t="32994" x="2273300" y="3509963"/>
          <p14:tracePt t="32996" x="2266950" y="3509963"/>
          <p14:tracePt t="32998" x="2266950" y="3505200"/>
          <p14:tracePt t="33002" x="2266950" y="3498850"/>
          <p14:tracePt t="33006" x="2266950" y="3492500"/>
          <p14:tracePt t="33007" x="2260600" y="3486150"/>
          <p14:tracePt t="33013" x="2260600" y="3481388"/>
          <p14:tracePt t="33016" x="2260600" y="3475038"/>
          <p14:tracePt t="33019" x="2260600" y="3468688"/>
          <p14:tracePt t="33024" x="2260600" y="3462338"/>
          <p14:tracePt t="33027" x="2254250" y="3462338"/>
          <p14:tracePt t="33028" x="2254250" y="3457575"/>
          <p14:tracePt t="33030" x="2254250" y="3451225"/>
          <p14:tracePt t="33034" x="2254250" y="3444875"/>
          <p14:tracePt t="33036" x="2247900" y="3444875"/>
          <p14:tracePt t="33038" x="2247900" y="3438525"/>
          <p14:tracePt t="33043" x="2247900" y="3433763"/>
          <p14:tracePt t="33044" x="2247900" y="3427413"/>
          <p14:tracePt t="33049" x="2247900" y="3421063"/>
          <p14:tracePt t="33054" x="2247900" y="3414713"/>
          <p14:tracePt t="33056" x="2243138" y="3414713"/>
          <p14:tracePt t="33061" x="2243138" y="3408363"/>
          <p14:tracePt t="33064" x="2243138" y="3403600"/>
          <p14:tracePt t="33080" x="2243138" y="3397250"/>
          <p14:tracePt t="33101" x="2243138" y="3390900"/>
          <p14:tracePt t="33146" x="2243138" y="3384550"/>
          <p14:tracePt t="33164" x="2243138" y="3379788"/>
          <p14:tracePt t="33175" x="2236788" y="3379788"/>
          <p14:tracePt t="33190" x="2236788" y="3373438"/>
          <p14:tracePt t="33211" x="2236788" y="3367088"/>
          <p14:tracePt t="33219" x="2230438" y="3367088"/>
          <p14:tracePt t="33238" x="2230438" y="3360738"/>
          <p14:tracePt t="33557" x="2230438" y="3355975"/>
          <p14:tracePt t="33575" x="2230438" y="3349625"/>
          <p14:tracePt t="33612" x="2230438" y="3343275"/>
          <p14:tracePt t="33728" x="2236788" y="3343275"/>
          <p14:tracePt t="33750" x="2243138" y="3343275"/>
          <p14:tracePt t="33762" x="2243138" y="3336925"/>
          <p14:tracePt t="33805" x="2247900" y="3336925"/>
          <p14:tracePt t="33809" x="2254250" y="3336925"/>
          <p14:tracePt t="33822" x="2260600" y="3336925"/>
          <p14:tracePt t="33826" x="2266950" y="3336925"/>
          <p14:tracePt t="33845" x="2273300" y="3336925"/>
          <p14:tracePt t="33852" x="2278063" y="3336925"/>
          <p14:tracePt t="33935" x="2284413" y="3336925"/>
          <p14:tracePt t="34013" x="2290763" y="3336925"/>
          <p14:tracePt t="34069" x="2297113" y="3336925"/>
          <p14:tracePt t="34496" x="2301875" y="3336925"/>
          <p14:tracePt t="34566" x="2308225" y="3336925"/>
          <p14:tracePt t="34581" x="2314575" y="3336925"/>
          <p14:tracePt t="34602" x="2320925" y="3336925"/>
          <p14:tracePt t="34652" x="2325688" y="3336925"/>
          <p14:tracePt t="34654" x="2332038" y="3336925"/>
          <p14:tracePt t="34658" x="2338388" y="3336925"/>
          <p14:tracePt t="34663" x="2344738" y="3336925"/>
          <p14:tracePt t="34668" x="2349500" y="3336925"/>
          <p14:tracePt t="34669" x="2355850" y="3343275"/>
          <p14:tracePt t="34675" x="2362200" y="3343275"/>
          <p14:tracePt t="34682" x="2368550" y="3343275"/>
          <p14:tracePt t="34686" x="2368550" y="3349625"/>
          <p14:tracePt t="34687" x="2374900" y="3349625"/>
          <p14:tracePt t="34691" x="2379663" y="3349625"/>
          <p14:tracePt t="34696" x="2386013" y="3349625"/>
          <p14:tracePt t="34701" x="2386013" y="3355975"/>
          <p14:tracePt t="34704" x="2392363" y="3355975"/>
          <p14:tracePt t="34711" x="2398713" y="3355975"/>
          <p14:tracePt t="34713" x="2398713" y="3360738"/>
          <p14:tracePt t="34713" x="2403475" y="3360738"/>
          <p14:tracePt t="34723" x="2409825" y="3360738"/>
          <p14:tracePt t="34730" x="2416175" y="3360738"/>
          <p14:tracePt t="34738" x="2422525" y="3360738"/>
          <p14:tracePt t="34740" x="2427288" y="3360738"/>
          <p14:tracePt t="34746" x="2433638" y="3360738"/>
          <p14:tracePt t="34750" x="2439988" y="3360738"/>
          <p14:tracePt t="34756" x="2446338" y="3360738"/>
          <p14:tracePt t="34757" x="2452688" y="3360738"/>
          <p14:tracePt t="34762" x="2457450" y="3360738"/>
          <p14:tracePt t="34768" x="2463800" y="3360738"/>
          <p14:tracePt t="34777" x="2470150" y="3360738"/>
          <p14:tracePt t="34782" x="2476500" y="3360738"/>
          <p14:tracePt t="34789" x="2476500" y="3355975"/>
          <p14:tracePt t="34790" x="2481263" y="3355975"/>
          <p14:tracePt t="34798" x="2487613" y="3355975"/>
          <p14:tracePt t="34805" x="2493963" y="3355975"/>
          <p14:tracePt t="34807" x="2500313" y="3355975"/>
          <p14:tracePt t="34812" x="2505075" y="3355975"/>
          <p14:tracePt t="34814" x="2505075" y="3349625"/>
          <p14:tracePt t="34818" x="2511425" y="3349625"/>
          <p14:tracePt t="34821" x="2517775" y="3349625"/>
          <p14:tracePt t="34824" x="2530475" y="3349625"/>
          <p14:tracePt t="34829" x="2535238" y="3343275"/>
          <p14:tracePt t="34834" x="2554288" y="3343275"/>
          <p14:tracePt t="34837" x="2565400" y="3343275"/>
          <p14:tracePt t="34841" x="2578100" y="3336925"/>
          <p14:tracePt t="34845" x="2582863" y="3336925"/>
          <p14:tracePt t="34851" x="2595563" y="3330575"/>
          <p14:tracePt t="34854" x="2601913" y="3330575"/>
          <p14:tracePt t="34855" x="2606675" y="3330575"/>
          <p14:tracePt t="34861" x="2619375" y="3330575"/>
          <p14:tracePt t="34864" x="2625725" y="3330575"/>
          <p14:tracePt t="34868" x="2632075" y="3330575"/>
          <p14:tracePt t="34871" x="2636838" y="3330575"/>
          <p14:tracePt t="34875" x="2649538" y="3325813"/>
          <p14:tracePt t="34879" x="2655888" y="3325813"/>
          <p14:tracePt t="34884" x="2660650" y="3325813"/>
          <p14:tracePt t="34887" x="2673350" y="3325813"/>
          <p14:tracePt t="34891" x="2679700" y="3325813"/>
          <p14:tracePt t="34898" x="2703513" y="3325813"/>
          <p14:tracePt t="34901" x="2714625" y="3325813"/>
          <p14:tracePt t="34902" x="2720975" y="3325813"/>
          <p14:tracePt t="34902" x="2727325" y="3325813"/>
          <p14:tracePt t="34905" x="2738438" y="3325813"/>
          <p14:tracePt t="34907" x="2744788" y="3325813"/>
          <p14:tracePt t="34912" x="2774950" y="3319463"/>
          <p14:tracePt t="34917" x="2805113" y="3319463"/>
          <p14:tracePt t="34921" x="2822575" y="3319463"/>
          <p14:tracePt t="34924" x="2835275" y="3319463"/>
          <p14:tracePt t="34931" x="2870200" y="3319463"/>
          <p14:tracePt t="34934" x="2876550" y="3319463"/>
          <p14:tracePt t="34937" x="2889250" y="3319463"/>
          <p14:tracePt t="34941" x="2900363" y="3319463"/>
          <p14:tracePt t="34945" x="2906713" y="3313113"/>
          <p14:tracePt t="34946" x="2917825" y="3313113"/>
          <p14:tracePt t="34951" x="2924175" y="3313113"/>
          <p14:tracePt t="34955" x="2930525" y="3306763"/>
          <p14:tracePt t="34958" x="2936875" y="3306763"/>
          <p14:tracePt t="34964" x="2941638" y="3306763"/>
          <p14:tracePt t="34967" x="2947988" y="3306763"/>
          <p14:tracePt t="34975" x="2954338" y="3306763"/>
          <p14:tracePt t="34982" x="2960688" y="3306763"/>
          <p14:tracePt t="34984" x="2967038" y="3306763"/>
          <p14:tracePt t="34988" x="2971800" y="3306763"/>
          <p14:tracePt t="34991" x="2971800" y="3302000"/>
          <p14:tracePt t="34998" x="2984500" y="3302000"/>
          <p14:tracePt t="35001" x="2990850" y="3302000"/>
          <p14:tracePt t="35004" x="2995613" y="3302000"/>
          <p14:tracePt t="35007" x="3008313" y="3302000"/>
          <p14:tracePt t="35012" x="3019425" y="3302000"/>
          <p14:tracePt t="35017" x="3038475" y="3302000"/>
          <p14:tracePt t="35021" x="3043238" y="3295650"/>
          <p14:tracePt t="35024" x="3049588" y="3295650"/>
          <p14:tracePt t="35031" x="3068638" y="3295650"/>
          <p14:tracePt t="35034" x="3073400" y="3295650"/>
          <p14:tracePt t="35037" x="3079750" y="3295650"/>
          <p14:tracePt t="35041" x="3086100" y="3295650"/>
          <p14:tracePt t="35042" x="3092450" y="3295650"/>
          <p14:tracePt t="35046" x="3097213" y="3295650"/>
          <p14:tracePt t="35051" x="3109913" y="3295650"/>
          <p14:tracePt t="35054" x="3116263" y="3295650"/>
          <p14:tracePt t="35057" x="3127375" y="3289300"/>
          <p14:tracePt t="35064" x="3140075" y="3289300"/>
          <p14:tracePt t="35065" x="3146425" y="3289300"/>
          <p14:tracePt t="35067" x="3157538" y="3289300"/>
          <p14:tracePt t="35071" x="3163888" y="3289300"/>
          <p14:tracePt t="35074" x="3175000" y="3282950"/>
          <p14:tracePt t="35078" x="3198813" y="3282950"/>
          <p14:tracePt t="35084" x="3217863" y="3282950"/>
          <p14:tracePt t="35087" x="3228975" y="3282950"/>
          <p14:tracePt t="35095" x="3271838" y="3282950"/>
          <p14:tracePt t="35097" x="3276600" y="3282950"/>
          <p14:tracePt t="35101" x="3289300" y="3282950"/>
          <p14:tracePt t="35102" x="3295650" y="3282950"/>
          <p14:tracePt t="35105" x="3300413" y="3282950"/>
          <p14:tracePt t="35107" x="3313113" y="3282950"/>
          <p14:tracePt t="35112" x="3319463" y="3282950"/>
          <p14:tracePt t="35112" x="3325813" y="3282950"/>
          <p14:tracePt t="35117" x="3336925" y="3282950"/>
          <p14:tracePt t="35121" x="3343275" y="3282950"/>
          <p14:tracePt t="35124" x="3349625" y="3282950"/>
          <p14:tracePt t="35125" x="3354388" y="3282950"/>
          <p14:tracePt t="35131" x="3367088" y="3278188"/>
          <p14:tracePt t="35134" x="3373438" y="3278188"/>
          <p14:tracePt t="35137" x="3390900" y="3278188"/>
          <p14:tracePt t="35141" x="3397250" y="3278188"/>
          <p14:tracePt t="35145" x="3414713" y="3278188"/>
          <p14:tracePt t="35151" x="3438525" y="3278188"/>
          <p14:tracePt t="35154" x="3455988" y="3278188"/>
          <p14:tracePt t="35155" x="3468688" y="3271838"/>
          <p14:tracePt t="35157" x="3479800" y="3271838"/>
          <p14:tracePt t="35164" x="3522663" y="3271838"/>
          <p14:tracePt t="35167" x="3546475" y="3271838"/>
          <p14:tracePt t="35171" x="3563938" y="3271838"/>
          <p14:tracePt t="35174" x="3582988" y="3271838"/>
          <p14:tracePt t="35178" x="3594100" y="3271838"/>
          <p14:tracePt t="35179" x="3606800" y="3271838"/>
          <p14:tracePt t="35184" x="3617913" y="3271838"/>
          <p14:tracePt t="35187" x="3630613" y="3271838"/>
          <p14:tracePt t="35191" x="3648075" y="3265488"/>
          <p14:tracePt t="35198" x="3678238" y="3265488"/>
          <p14:tracePt t="35201" x="3689350" y="3265488"/>
          <p14:tracePt t="35204" x="3702050" y="3265488"/>
          <p14:tracePt t="35207" x="3713163" y="3259138"/>
          <p14:tracePt t="35212" x="3725863" y="3259138"/>
          <p14:tracePt t="35212" x="3732213" y="3259138"/>
          <p14:tracePt t="35217" x="3743325" y="3259138"/>
          <p14:tracePt t="35221" x="3756025" y="3259138"/>
          <p14:tracePt t="35224" x="3762375" y="3259138"/>
          <p14:tracePt t="35231" x="3786188" y="3259138"/>
          <p14:tracePt t="35234" x="3790950" y="3252788"/>
          <p14:tracePt t="35237" x="3803650" y="3252788"/>
          <p14:tracePt t="35241" x="3810000" y="3252788"/>
          <p14:tracePt t="35245" x="3814763" y="3252788"/>
          <p14:tracePt t="35256" x="3814763" y="3248025"/>
          <p14:tracePt t="35258" x="3821113" y="3248025"/>
          <p14:tracePt t="35272" x="3827463" y="3248025"/>
          <p14:tracePt t="35292" x="3827463" y="3241675"/>
          <p14:tracePt t="35298" x="3833813" y="3241675"/>
          <p14:tracePt t="35303" x="3833813" y="3235325"/>
          <p14:tracePt t="35317" x="3833813" y="3228975"/>
          <p14:tracePt t="35324" x="3840163" y="3228975"/>
          <p14:tracePt t="35331" x="3840163" y="3224213"/>
          <p14:tracePt t="35345" x="3840163" y="3217863"/>
          <p14:tracePt t="35351" x="3840163" y="3211513"/>
          <p14:tracePt t="35366" x="3840163" y="3205163"/>
          <p14:tracePt t="35371" x="3833813" y="3200400"/>
          <p14:tracePt t="35374" x="3827463" y="3200400"/>
          <p14:tracePt t="35378" x="3821113" y="3194050"/>
          <p14:tracePt t="35379" x="3810000" y="3187700"/>
          <p14:tracePt t="35380" x="3803650" y="3187700"/>
          <p14:tracePt t="35382" x="3797300" y="3187700"/>
          <p14:tracePt t="35382" x="3797300" y="3181350"/>
          <p14:tracePt t="35384" x="3786188" y="3181350"/>
          <p14:tracePt t="35387" x="3767138" y="3176588"/>
          <p14:tracePt t="35390" x="3743325" y="3176588"/>
          <p14:tracePt t="35395" x="3713163" y="3170238"/>
          <p14:tracePt t="35396" x="3702050" y="3170238"/>
          <p14:tracePt t="35400" x="3671888" y="3170238"/>
          <p14:tracePt t="35404" x="3648075" y="3170238"/>
          <p14:tracePt t="35405" x="3630613" y="3170238"/>
          <p14:tracePt t="35407" x="3624263" y="3170238"/>
          <p14:tracePt t="35414" x="3557588" y="3170238"/>
          <p14:tracePt t="35415" x="3546475" y="3170238"/>
          <p14:tracePt t="35417" x="3533775" y="3170238"/>
          <p14:tracePt t="35420" x="3492500" y="3170238"/>
          <p14:tracePt t="35424" x="3455988" y="3170238"/>
          <p14:tracePt t="35428" x="3403600" y="3170238"/>
          <p14:tracePt t="35434" x="3343275" y="3170238"/>
          <p14:tracePt t="35437" x="3313113" y="3170238"/>
          <p14:tracePt t="35440" x="3271838" y="3176588"/>
          <p14:tracePt t="35447" x="3194050" y="3176588"/>
          <p14:tracePt t="35450" x="3157538" y="3176588"/>
          <p14:tracePt t="35454" x="3127375" y="3176588"/>
          <p14:tracePt t="35457" x="3086100" y="3176588"/>
          <p14:tracePt t="35462" x="3032125" y="3187700"/>
          <p14:tracePt t="35463" x="3014663" y="3187700"/>
          <p14:tracePt t="35472" x="2947988" y="3194050"/>
          <p14:tracePt t="35472" x="2941638" y="3194050"/>
          <p14:tracePt t="35476" x="2917825" y="3200400"/>
          <p14:tracePt t="35477" x="2913063" y="3200400"/>
          <p14:tracePt t="35483" x="2889250" y="3200400"/>
          <p14:tracePt t="35485" x="2882900" y="3200400"/>
          <p14:tracePt t="35486" x="2876550" y="3205163"/>
          <p14:tracePt t="35492" x="2852738" y="3205163"/>
          <p14:tracePt t="35493" x="2852738" y="3211513"/>
          <p14:tracePt t="35494" x="2846388" y="3211513"/>
          <p14:tracePt t="35496" x="2840038" y="3211513"/>
          <p14:tracePt t="35501" x="2828925" y="3211513"/>
          <p14:tracePt t="35502" x="2822575" y="3211513"/>
          <p14:tracePt t="35505" x="2811463" y="3211513"/>
          <p14:tracePt t="35506" x="2811463" y="3217863"/>
          <p14:tracePt t="35508" x="2798763" y="3217863"/>
          <p14:tracePt t="35512" x="2792413" y="3217863"/>
          <p14:tracePt t="35517" x="2781300" y="3217863"/>
          <p14:tracePt t="35521" x="2768600" y="3217863"/>
          <p14:tracePt t="35522" x="2762250" y="3224213"/>
          <p14:tracePt t="35526" x="2757488" y="3224213"/>
          <p14:tracePt t="35534" x="2744788" y="3224213"/>
          <p14:tracePt t="35537" x="2738438" y="3224213"/>
          <p14:tracePt t="35541" x="2733675" y="3228975"/>
          <p14:tracePt t="35544" x="2727325" y="3228975"/>
          <p14:tracePt t="35545" x="2720975" y="3235325"/>
          <p14:tracePt t="35548" x="2714625" y="3235325"/>
          <p14:tracePt t="35555" x="2709863" y="3235325"/>
          <p14:tracePt t="35558" x="2703513" y="3235325"/>
          <p14:tracePt t="35565" x="2690813" y="3241675"/>
          <p14:tracePt t="35566" x="2684463" y="3241675"/>
          <p14:tracePt t="35568" x="2684463" y="3248025"/>
          <p14:tracePt t="35569" x="2679700" y="3248025"/>
          <p14:tracePt t="35572" x="2673350" y="3248025"/>
          <p14:tracePt t="35576" x="2673350" y="3252788"/>
          <p14:tracePt t="35578" x="2667000" y="3252788"/>
          <p14:tracePt t="35582" x="2667000" y="3259138"/>
          <p14:tracePt t="35593" x="2660650" y="3259138"/>
          <p14:tracePt t="35596" x="2660650" y="3265488"/>
          <p14:tracePt t="35629" x="2660650" y="3271838"/>
          <p14:tracePt t="35631" x="2655888" y="3271838"/>
          <p14:tracePt t="35684" x="2660650" y="3271838"/>
          <p14:tracePt t="35686" x="2667000" y="3271838"/>
          <p14:tracePt t="35688" x="2673350" y="3271838"/>
          <p14:tracePt t="35690" x="2679700" y="3271838"/>
          <p14:tracePt t="35695" x="2690813" y="3271838"/>
          <p14:tracePt t="35696" x="2703513" y="3271838"/>
          <p14:tracePt t="35700" x="2727325" y="3271838"/>
          <p14:tracePt t="35704" x="2733675" y="3271838"/>
          <p14:tracePt t="35707" x="2751138" y="3271838"/>
          <p14:tracePt t="35714" x="2787650" y="3271838"/>
          <p14:tracePt t="35717" x="2798763" y="3271838"/>
          <p14:tracePt t="35720" x="2822575" y="3271838"/>
          <p14:tracePt t="35724" x="2846388" y="3271838"/>
          <p14:tracePt t="35728" x="2889250" y="3271838"/>
          <p14:tracePt t="35734" x="2941638" y="3271838"/>
          <p14:tracePt t="35737" x="2984500" y="3271838"/>
          <p14:tracePt t="35740" x="3038475" y="3271838"/>
          <p14:tracePt t="35745" x="3109913" y="3271838"/>
          <p14:tracePt t="35751" x="3181350" y="3271838"/>
          <p14:tracePt t="35754" x="3228975" y="3282950"/>
          <p14:tracePt t="35757" x="3259138" y="3282950"/>
          <p14:tracePt t="35762" x="3306763" y="3295650"/>
          <p14:tracePt t="35763" x="3319463" y="3295650"/>
          <p14:tracePt t="35763" x="3319463" y="3302000"/>
          <p14:tracePt t="35767" x="3336925" y="3302000"/>
          <p14:tracePt t="35770" x="3349625" y="3306763"/>
          <p14:tracePt t="35774" x="3354388" y="3306763"/>
          <p14:tracePt t="35778" x="3360738" y="3313113"/>
          <p14:tracePt t="35781" x="3367088" y="3313113"/>
          <p14:tracePt t="35791" x="3373438" y="3313113"/>
          <p14:tracePt t="35802" x="3378200" y="3313113"/>
          <p14:tracePt t="35804" x="3378200" y="3319463"/>
          <p14:tracePt t="35807" x="3384550" y="3319463"/>
          <p14:tracePt t="35811" x="3390900" y="3325813"/>
          <p14:tracePt t="35817" x="3397250" y="3330575"/>
          <p14:tracePt t="35818" x="3408363" y="3336925"/>
          <p14:tracePt t="35820" x="3408363" y="3343275"/>
          <p14:tracePt t="35824" x="3421063" y="3343275"/>
          <p14:tracePt t="35828" x="3444875" y="3355975"/>
          <p14:tracePt t="35834" x="3462338" y="3367088"/>
          <p14:tracePt t="35837" x="3475038" y="3367088"/>
          <p14:tracePt t="35838" x="3486150" y="3373438"/>
          <p14:tracePt t="35841" x="3498850" y="3379788"/>
          <p14:tracePt t="35847" x="3522663" y="3379788"/>
          <p14:tracePt t="35848" x="3529013" y="3384550"/>
          <p14:tracePt t="35851" x="3533775" y="3384550"/>
          <p14:tracePt t="35854" x="3540125" y="3390900"/>
          <p14:tracePt t="35857" x="3552825" y="3390900"/>
          <p14:tracePt t="35862" x="3557588" y="3390900"/>
          <p14:tracePt t="35867" x="3570288" y="3390900"/>
          <p14:tracePt t="35870" x="3570288" y="3397250"/>
          <p14:tracePt t="35873" x="3576638" y="3397250"/>
          <p14:tracePt t="35878" x="3582988" y="3397250"/>
          <p14:tracePt t="35886" x="3587750" y="3397250"/>
          <p14:tracePt t="35888" x="3587750" y="3403600"/>
          <p14:tracePt t="35890" x="3594100" y="3403600"/>
          <p14:tracePt t="35895" x="3600450" y="3403600"/>
          <p14:tracePt t="35898" x="3606800" y="3408363"/>
          <p14:tracePt t="35901" x="3617913" y="3408363"/>
          <p14:tracePt t="35903" x="3624263" y="3408363"/>
          <p14:tracePt t="35907" x="3630613" y="3414713"/>
          <p14:tracePt t="35911" x="3641725" y="3414713"/>
          <p14:tracePt t="35912" x="3654425" y="3421063"/>
          <p14:tracePt t="35914" x="3660775" y="3421063"/>
          <p14:tracePt t="35917" x="3671888" y="3427413"/>
          <p14:tracePt t="35920" x="3684588" y="3427413"/>
          <p14:tracePt t="35924" x="3708400" y="3433763"/>
          <p14:tracePt t="35928" x="3719513" y="3433763"/>
          <p14:tracePt t="35929" x="3725863" y="3433763"/>
          <p14:tracePt t="35930" x="3732213" y="3433763"/>
          <p14:tracePt t="35933" x="3743325" y="3433763"/>
          <p14:tracePt t="35937" x="3762375" y="3433763"/>
          <p14:tracePt t="35940" x="3767138" y="3438525"/>
          <p14:tracePt t="35944" x="3790950" y="3438525"/>
          <p14:tracePt t="35947" x="3797300" y="3438525"/>
          <p14:tracePt t="35947" x="3803650" y="3438525"/>
          <p14:tracePt t="35950" x="3810000" y="3444875"/>
          <p14:tracePt t="35953" x="3821113" y="3444875"/>
          <p14:tracePt t="35957" x="3827463" y="3444875"/>
          <p14:tracePt t="35958" x="3833813" y="3444875"/>
          <p14:tracePt t="35962" x="3844925" y="3444875"/>
          <p14:tracePt t="35965" x="3851275" y="3444875"/>
          <p14:tracePt t="35967" x="3857625" y="3444875"/>
          <p14:tracePt t="35970" x="3863975" y="3444875"/>
          <p14:tracePt t="35973" x="3868738" y="3444875"/>
          <p14:tracePt t="35978" x="3881438" y="3444875"/>
          <p14:tracePt t="35979" x="3887788" y="3444875"/>
          <p14:tracePt t="35981" x="3892550" y="3444875"/>
          <p14:tracePt t="35983" x="3905250" y="3444875"/>
          <p14:tracePt t="35987" x="3911600" y="3444875"/>
          <p14:tracePt t="35990" x="3929063" y="3444875"/>
          <p14:tracePt t="35995" x="3946525" y="3444875"/>
          <p14:tracePt t="35996" x="3952875" y="3444875"/>
          <p14:tracePt t="35998" x="3959225" y="3444875"/>
          <p14:tracePt t="35998" x="3965575" y="3444875"/>
          <p14:tracePt t="36001" x="3970338" y="3444875"/>
          <p14:tracePt t="36003" x="3976688" y="3444875"/>
          <p14:tracePt t="36007" x="3989388" y="3438525"/>
          <p14:tracePt t="36011" x="3994150" y="3438525"/>
          <p14:tracePt t="36012" x="4000500" y="3438525"/>
          <p14:tracePt t="36015" x="4006850" y="3438525"/>
          <p14:tracePt t="36017" x="4013200" y="3438525"/>
          <p14:tracePt t="36023" x="4019550" y="3438525"/>
          <p14:tracePt t="36024" x="4019550" y="3433763"/>
          <p14:tracePt t="36028" x="4024313" y="3433763"/>
          <p14:tracePt t="36031" x="4030663" y="3427413"/>
          <p14:tracePt t="36032" x="4037013" y="3427413"/>
          <p14:tracePt t="36036" x="4043363" y="3427413"/>
          <p14:tracePt t="36038" x="4048125" y="3421063"/>
          <p14:tracePt t="36041" x="4060825" y="3414713"/>
          <p14:tracePt t="36044" x="4067175" y="3414713"/>
          <p14:tracePt t="36047" x="4078288" y="3414713"/>
          <p14:tracePt t="36047" x="4078288" y="3408363"/>
          <p14:tracePt t="36048" x="4084638" y="3408363"/>
          <p14:tracePt t="36051" x="4090988" y="3403600"/>
          <p14:tracePt t="36053" x="4102100" y="3403600"/>
          <p14:tracePt t="36057" x="4114800" y="3397250"/>
          <p14:tracePt t="36062" x="4138613" y="3390900"/>
          <p14:tracePt t="36062" x="4144963" y="3390900"/>
          <p14:tracePt t="36064" x="4144963" y="3384550"/>
          <p14:tracePt t="36067" x="4156075" y="3384550"/>
          <p14:tracePt t="36070" x="4168775" y="3384550"/>
          <p14:tracePt t="36073" x="4173538" y="3373438"/>
          <p14:tracePt t="36078" x="4192588" y="3367088"/>
          <p14:tracePt t="36079" x="4192588" y="3360738"/>
          <p14:tracePt t="36081" x="4198938" y="3360738"/>
          <p14:tracePt t="36083" x="4203700" y="3355975"/>
          <p14:tracePt t="36087" x="4210050" y="3343275"/>
          <p14:tracePt t="36087" x="4216400" y="3343275"/>
          <p14:tracePt t="36088" x="4216400" y="3336925"/>
          <p14:tracePt t="36091" x="4222750" y="3336925"/>
          <p14:tracePt t="36091" x="4227513" y="3330575"/>
          <p14:tracePt t="36095" x="4227513" y="3325813"/>
          <p14:tracePt t="36095" x="4227513" y="3319463"/>
          <p14:tracePt t="36097" x="4233863" y="3319463"/>
          <p14:tracePt t="36100" x="4240213" y="3306763"/>
          <p14:tracePt t="36103" x="4246563" y="3295650"/>
          <p14:tracePt t="36107" x="4251325" y="3282950"/>
          <p14:tracePt t="36111" x="4264025" y="3271838"/>
          <p14:tracePt t="36112" x="4270375" y="3265488"/>
          <p14:tracePt t="36113" x="4276725" y="3259138"/>
          <p14:tracePt t="36117" x="4281488" y="3248025"/>
          <p14:tracePt t="36120" x="4287838" y="3241675"/>
          <p14:tracePt t="36121" x="4294188" y="3235325"/>
          <p14:tracePt t="36123" x="4300538" y="3228975"/>
          <p14:tracePt t="36128" x="4318000" y="3217863"/>
          <p14:tracePt t="36131" x="4324350" y="3211513"/>
          <p14:tracePt t="36133" x="4335463" y="3200400"/>
          <p14:tracePt t="36137" x="4341813" y="3194050"/>
          <p14:tracePt t="36140" x="4352925" y="3187700"/>
          <p14:tracePt t="36141" x="4359275" y="3181350"/>
          <p14:tracePt t="36145" x="4365625" y="3170238"/>
          <p14:tracePt t="36146" x="4371975" y="3170238"/>
          <p14:tracePt t="36148" x="4383088" y="3157538"/>
          <p14:tracePt t="36151" x="4383088" y="3151188"/>
          <p14:tracePt t="36151" x="4389438" y="3151188"/>
          <p14:tracePt t="36153" x="4389438" y="3146425"/>
          <p14:tracePt t="36156" x="4395788" y="3133725"/>
          <p14:tracePt t="36160" x="4395788" y="3127375"/>
          <p14:tracePt t="36164" x="4402138" y="3116263"/>
          <p14:tracePt t="36165" x="4406900" y="3103563"/>
          <p14:tracePt t="36167" x="4406900" y="3098800"/>
          <p14:tracePt t="36170" x="4406900" y="3092450"/>
          <p14:tracePt t="36173" x="4406900" y="3079750"/>
          <p14:tracePt t="36177" x="4413250" y="3055938"/>
          <p14:tracePt t="36178" x="4413250" y="3049588"/>
          <p14:tracePt t="36181" x="4413250" y="3038475"/>
          <p14:tracePt t="36182" x="4413250" y="3025775"/>
          <p14:tracePt t="36183" x="4413250" y="3021013"/>
          <p14:tracePt t="36187" x="4413250" y="3001963"/>
          <p14:tracePt t="36190" x="4413250" y="2984500"/>
          <p14:tracePt t="36193" x="4413250" y="2971800"/>
          <p14:tracePt t="36197" x="4419600" y="2947988"/>
          <p14:tracePt t="36198" x="4419600" y="2936875"/>
          <p14:tracePt t="36199" x="4419600" y="2930525"/>
          <p14:tracePt t="36201" x="4419600" y="2924175"/>
          <p14:tracePt t="36203" x="4425950" y="2913063"/>
          <p14:tracePt t="36206" x="4425950" y="2894013"/>
          <p14:tracePt t="36210" x="4425950" y="2876550"/>
          <p14:tracePt t="36214" x="4430713" y="2859088"/>
          <p14:tracePt t="36215" x="4430713" y="2852738"/>
          <p14:tracePt t="36215" x="4430713" y="2846388"/>
          <p14:tracePt t="36217" x="4437063" y="2841625"/>
          <p14:tracePt t="36220" x="4437063" y="2828925"/>
          <p14:tracePt t="36223" x="4437063" y="2811463"/>
          <p14:tracePt t="36227" x="4437063" y="2798763"/>
          <p14:tracePt t="36228" x="4437063" y="2787650"/>
          <p14:tracePt t="36231" x="4437063" y="2781300"/>
          <p14:tracePt t="36234" x="4437063" y="2768600"/>
          <p14:tracePt t="36237" x="4437063" y="2757488"/>
          <p14:tracePt t="36240" x="4437063" y="2744788"/>
          <p14:tracePt t="36244" x="4437063" y="2720975"/>
          <p14:tracePt t="36246" x="4430713" y="2709863"/>
          <p14:tracePt t="36250" x="4425950" y="2697163"/>
          <p14:tracePt t="36253" x="4425950" y="2686050"/>
          <p14:tracePt t="36256" x="4413250" y="2667000"/>
          <p14:tracePt t="36260" x="4413250" y="2655888"/>
          <p14:tracePt t="36261" x="4406900" y="2649538"/>
          <p14:tracePt t="36262" x="4406900" y="2636838"/>
          <p14:tracePt t="36265" x="4406900" y="2632075"/>
          <p14:tracePt t="36265" x="4402138" y="2619375"/>
          <p14:tracePt t="36267" x="4402138" y="2613025"/>
          <p14:tracePt t="36268" x="4395788" y="2608263"/>
          <p14:tracePt t="36270" x="4395788" y="2601913"/>
          <p14:tracePt t="36273" x="4389438" y="2584450"/>
          <p14:tracePt t="36277" x="4378325" y="2565400"/>
          <p14:tracePt t="36281" x="4378325" y="2547938"/>
          <p14:tracePt t="36282" x="4371975" y="2541588"/>
          <p14:tracePt t="36284" x="4371975" y="2530475"/>
          <p14:tracePt t="36286" x="4365625" y="2517775"/>
          <p14:tracePt t="36290" x="4359275" y="2506663"/>
          <p14:tracePt t="36291" x="4359275" y="2493963"/>
          <p14:tracePt t="36293" x="4359275" y="2487613"/>
          <p14:tracePt t="36297" x="4352925" y="2470150"/>
          <p14:tracePt t="36300" x="4352925" y="2457450"/>
          <p14:tracePt t="36303" x="4348163" y="2446338"/>
          <p14:tracePt t="36307" x="4348163" y="2428875"/>
          <p14:tracePt t="36307" x="4348163" y="2422525"/>
          <p14:tracePt t="36310" x="4341813" y="2416175"/>
          <p14:tracePt t="36311" x="4341813" y="2409825"/>
          <p14:tracePt t="36314" x="4335463" y="2405063"/>
          <p14:tracePt t="36315" x="4335463" y="2398713"/>
          <p14:tracePt t="36317" x="4335463" y="2392363"/>
          <p14:tracePt t="36320" x="4335463" y="2386013"/>
          <p14:tracePt t="36323" x="4329113" y="2374900"/>
          <p14:tracePt t="36327" x="4329113" y="2362200"/>
          <p14:tracePt t="36331" x="4324350" y="2355850"/>
          <p14:tracePt t="36332" x="4324350" y="2351088"/>
          <p14:tracePt t="36334" x="4318000" y="2344738"/>
          <p14:tracePt t="36336" x="4311650" y="2338388"/>
          <p14:tracePt t="36340" x="4311650" y="2332038"/>
          <p14:tracePt t="36344" x="4305300" y="2327275"/>
          <p14:tracePt t="36347" x="4300538" y="2314575"/>
          <p14:tracePt t="36350" x="4300538" y="2308225"/>
          <p14:tracePt t="36353" x="4287838" y="2301875"/>
          <p14:tracePt t="36356" x="4287838" y="2297113"/>
          <p14:tracePt t="36360" x="4281488" y="2290763"/>
          <p14:tracePt t="36364" x="4281488" y="2284413"/>
          <p14:tracePt t="36367" x="4276725" y="2278063"/>
          <p14:tracePt t="36371" x="4276725" y="2273300"/>
          <p14:tracePt t="36374" x="4270375" y="2266950"/>
          <p14:tracePt t="36377" x="4264025" y="2266950"/>
          <p14:tracePt t="36378" x="4264025" y="2260600"/>
          <p14:tracePt t="36384" x="4257675" y="2254250"/>
          <p14:tracePt t="36387" x="4257675" y="2249488"/>
          <p14:tracePt t="36389" x="4251325" y="2249488"/>
          <p14:tracePt t="36390" x="4251325" y="2243138"/>
          <p14:tracePt t="36391" x="4251325" y="2236788"/>
          <p14:tracePt t="36396" x="4246563" y="2236788"/>
          <p14:tracePt t="36397" x="4246563" y="2230438"/>
          <p14:tracePt t="36401" x="4240213" y="2224088"/>
          <p14:tracePt t="36404" x="4233863" y="2224088"/>
          <p14:tracePt t="36406" x="4233863" y="2219325"/>
          <p14:tracePt t="36410" x="4227513" y="2219325"/>
          <p14:tracePt t="36414" x="4227513" y="2212975"/>
          <p14:tracePt t="36416" x="4222750" y="2206625"/>
          <p14:tracePt t="36421" x="4216400" y="2206625"/>
          <p14:tracePt t="36424" x="4210050" y="2200275"/>
          <p14:tracePt t="36429" x="4203700" y="2200275"/>
          <p14:tracePt t="36431" x="4203700" y="2195513"/>
          <p14:tracePt t="36434" x="4198938" y="2195513"/>
          <p14:tracePt t="36436" x="4192588" y="2195513"/>
          <p14:tracePt t="36440" x="4186238" y="2189163"/>
          <p14:tracePt t="36444" x="4173538" y="2189163"/>
          <p14:tracePt t="36447" x="4168775" y="2189163"/>
          <p14:tracePt t="36448" x="4162425" y="2189163"/>
          <p14:tracePt t="36448" x="4156075" y="2189163"/>
          <p14:tracePt t="36451" x="4149725" y="2182813"/>
          <p14:tracePt t="36453" x="4144963" y="2182813"/>
          <p14:tracePt t="36456" x="4125913" y="2182813"/>
          <p14:tracePt t="36460" x="4114800" y="2182813"/>
          <p14:tracePt t="36461" x="4108450" y="2182813"/>
          <p14:tracePt t="36464" x="4097338" y="2182813"/>
          <p14:tracePt t="36465" x="4090988" y="2182813"/>
          <p14:tracePt t="36465" x="4084638" y="2182813"/>
          <p14:tracePt t="36466" x="4078288" y="2182813"/>
          <p14:tracePt t="36470" x="4067175" y="2182813"/>
          <p14:tracePt t="36473" x="4054475" y="2182813"/>
          <p14:tracePt t="36477" x="4037013" y="2182813"/>
          <p14:tracePt t="36480" x="4030663" y="2182813"/>
          <p14:tracePt t="36481" x="4024313" y="2182813"/>
          <p14:tracePt t="36483" x="4019550" y="2182813"/>
          <p14:tracePt t="36486" x="4006850" y="2182813"/>
          <p14:tracePt t="36490" x="4000500" y="2182813"/>
          <p14:tracePt t="36494" x="3989388" y="2182813"/>
          <p14:tracePt t="36494" x="3983038" y="2182813"/>
          <p14:tracePt t="36497" x="3976688" y="2182813"/>
          <p14:tracePt t="36500" x="3970338" y="2182813"/>
          <p14:tracePt t="36503" x="3965575" y="2182813"/>
          <p14:tracePt t="36506" x="3952875" y="2182813"/>
          <p14:tracePt t="36511" x="3946525" y="2182813"/>
          <p14:tracePt t="36511" x="3941763" y="2182813"/>
          <p14:tracePt t="36514" x="3935413" y="2182813"/>
          <p14:tracePt t="36516" x="3935413" y="2189163"/>
          <p14:tracePt t="36520" x="3922713" y="2189163"/>
          <p14:tracePt t="36523" x="3916363" y="2189163"/>
          <p14:tracePt t="36524" x="3911600" y="2189163"/>
          <p14:tracePt t="36527" x="3911600" y="2195513"/>
          <p14:tracePt t="36531" x="3898900" y="2195513"/>
          <p14:tracePt t="36531" x="3892550" y="2195513"/>
          <p14:tracePt t="36534" x="3887788" y="2195513"/>
          <p14:tracePt t="36536" x="3887788" y="2200275"/>
          <p14:tracePt t="36540" x="3881438" y="2200275"/>
          <p14:tracePt t="36541" x="3881438" y="2206625"/>
          <p14:tracePt t="36544" x="3868738" y="2206625"/>
          <p14:tracePt t="36547" x="3868738" y="2212975"/>
          <p14:tracePt t="36550" x="3863975" y="2212975"/>
          <p14:tracePt t="36553" x="3863975" y="2219325"/>
          <p14:tracePt t="36556" x="3857625" y="2224088"/>
          <p14:tracePt t="36560" x="3851275" y="2230438"/>
          <p14:tracePt t="36561" x="3844925" y="2236788"/>
          <p14:tracePt t="36564" x="3844925" y="2243138"/>
          <p14:tracePt t="36566" x="3844925" y="2249488"/>
          <p14:tracePt t="36570" x="3840163" y="2249488"/>
          <p14:tracePt t="36573" x="3833813" y="2254250"/>
          <p14:tracePt t="36574" x="3833813" y="2260600"/>
          <p14:tracePt t="36576" x="3827463" y="2266950"/>
          <p14:tracePt t="36580" x="3821113" y="2273300"/>
          <p14:tracePt t="36583" x="3821113" y="2284413"/>
          <p14:tracePt t="36584" x="3814763" y="2284413"/>
          <p14:tracePt t="36586" x="3814763" y="2290763"/>
          <p14:tracePt t="36590" x="3810000" y="2297113"/>
          <p14:tracePt t="36593" x="3810000" y="2301875"/>
          <p14:tracePt t="36594" x="3803650" y="2301875"/>
          <p14:tracePt t="36597" x="3803650" y="2308225"/>
          <p14:tracePt t="36598" x="3797300" y="2314575"/>
          <p14:tracePt t="36601" x="3797300" y="2320925"/>
          <p14:tracePt t="36605" x="3797300" y="2327275"/>
          <p14:tracePt t="36609" x="3797300" y="2332038"/>
          <p14:tracePt t="36611" x="3797300" y="2338388"/>
          <p14:tracePt t="36614" x="3797300" y="2344738"/>
          <p14:tracePt t="36619" x="3797300" y="2351088"/>
          <p14:tracePt t="36624" x="3797300" y="2355850"/>
          <p14:tracePt t="36624" x="3803650" y="2355850"/>
          <p14:tracePt t="36626" x="3803650" y="2362200"/>
          <p14:tracePt t="36630" x="3803650" y="2368550"/>
          <p14:tracePt t="36634" x="3810000" y="2368550"/>
          <p14:tracePt t="36635" x="3810000" y="2374900"/>
          <p14:tracePt t="36641" x="3814763" y="2379663"/>
          <p14:tracePt t="36644" x="3814763" y="2386013"/>
          <p14:tracePt t="36649" x="3814763" y="2392363"/>
          <p14:tracePt t="36655" x="3821113" y="2392363"/>
          <p14:tracePt t="36661" x="3827463" y="2398713"/>
          <p14:tracePt t="36671" x="3827463" y="2405063"/>
          <p14:tracePt t="36679" x="3833813" y="2409825"/>
          <p14:tracePt t="36694" x="3840163" y="2409825"/>
          <p14:tracePt t="36697" x="3840163" y="2416175"/>
          <p14:tracePt t="36701" x="3844925" y="2416175"/>
          <p14:tracePt t="36704" x="3851275" y="2416175"/>
          <p14:tracePt t="36705" x="3857625" y="2416175"/>
          <p14:tracePt t="36709" x="3863975" y="2416175"/>
          <p14:tracePt t="36711" x="3868738" y="2416175"/>
          <p14:tracePt t="36714" x="3881438" y="2422525"/>
          <p14:tracePt t="36716" x="3892550" y="2422525"/>
          <p14:tracePt t="36720" x="3905250" y="2422525"/>
          <p14:tracePt t="36721" x="3922713" y="2422525"/>
          <p14:tracePt t="36722" x="3929063" y="2422525"/>
          <p14:tracePt t="36724" x="3935413" y="2422525"/>
          <p14:tracePt t="36727" x="3952875" y="2422525"/>
          <p14:tracePt t="36731" x="3976688" y="2416175"/>
          <p14:tracePt t="36731" x="3983038" y="2416175"/>
          <p14:tracePt t="36733" x="3994150" y="2416175"/>
          <p14:tracePt t="36736" x="4013200" y="2416175"/>
          <p14:tracePt t="36740" x="4030663" y="2416175"/>
          <p14:tracePt t="36741" x="4037013" y="2409825"/>
          <p14:tracePt t="36744" x="4048125" y="2409825"/>
          <p14:tracePt t="36747" x="4060825" y="2409825"/>
          <p14:tracePt t="36750" x="4067175" y="2405063"/>
          <p14:tracePt t="36753" x="4071938" y="2405063"/>
          <p14:tracePt t="36757" x="4078288" y="2398713"/>
          <p14:tracePt t="36760" x="4084638" y="2392363"/>
          <p14:tracePt t="36761" x="4090988" y="2392363"/>
          <p14:tracePt t="36764" x="4090988" y="2386013"/>
          <p14:tracePt t="36766" x="4097338" y="2386013"/>
          <p14:tracePt t="36769" x="4097338" y="2379663"/>
          <p14:tracePt t="36773" x="4102100" y="2374900"/>
          <p14:tracePt t="36777" x="4102100" y="2362200"/>
          <p14:tracePt t="36781" x="4102100" y="2355850"/>
          <p14:tracePt t="36783" x="4108450" y="2355850"/>
          <p14:tracePt t="36786" x="4108450" y="2344738"/>
          <p14:tracePt t="36790" x="4108450" y="2332038"/>
          <p14:tracePt t="36794" x="4108450" y="2320925"/>
          <p14:tracePt t="36794" x="4114800" y="2314575"/>
          <p14:tracePt t="36797" x="4114800" y="2308225"/>
          <p14:tracePt t="36799" x="4114800" y="2301875"/>
          <p14:tracePt t="36803" x="4121150" y="2290763"/>
          <p14:tracePt t="36806" x="4121150" y="2284413"/>
          <p14:tracePt t="36810" x="4121150" y="2260600"/>
          <p14:tracePt t="36814" x="4121150" y="2249488"/>
          <p14:tracePt t="36815" x="4121150" y="2243138"/>
          <p14:tracePt t="36817" x="4121150" y="2236788"/>
          <p14:tracePt t="36820" x="4121150" y="2224088"/>
          <p14:tracePt t="36823" x="4121150" y="2212975"/>
          <p14:tracePt t="36826" x="4121150" y="2206625"/>
          <p14:tracePt t="36831" x="4121150" y="2195513"/>
          <p14:tracePt t="36831" x="4121150" y="2182813"/>
          <p14:tracePt t="36834" x="4121150" y="2176463"/>
          <p14:tracePt t="36837" x="4114800" y="2165350"/>
          <p14:tracePt t="36840" x="4114800" y="2159000"/>
          <p14:tracePt t="36843" x="4114800" y="2152650"/>
          <p14:tracePt t="36848" x="4108450" y="2147888"/>
          <p14:tracePt t="36848" x="4108450" y="2141538"/>
          <p14:tracePt t="36850" x="4102100" y="2141538"/>
          <p14:tracePt t="36853" x="4102100" y="2135188"/>
          <p14:tracePt t="36856" x="4102100" y="2128838"/>
          <p14:tracePt t="36860" x="4097338" y="2122488"/>
          <p14:tracePt t="36863" x="4097338" y="2117725"/>
          <p14:tracePt t="36868" x="4097338" y="2111375"/>
          <p14:tracePt t="36873" x="4097338" y="2105025"/>
          <p14:tracePt t="36880" x="4097338" y="2098675"/>
          <p14:tracePt t="36890" x="4097338" y="2093913"/>
          <p14:tracePt t="36894" x="4097338" y="2087563"/>
          <p14:tracePt t="36900" x="4097338" y="2081213"/>
          <p14:tracePt t="36906" x="4090988" y="2081213"/>
          <p14:tracePt t="36909" x="4090988" y="2074863"/>
          <p14:tracePt t="36915" x="4090988" y="2070100"/>
          <p14:tracePt t="36920" x="4084638" y="2070100"/>
          <p14:tracePt t="36922" x="4084638" y="2063750"/>
          <p14:tracePt t="36929" x="4084638" y="2057400"/>
          <p14:tracePt t="36931" x="4078288" y="2057400"/>
          <p14:tracePt t="36933" x="4078288" y="2051050"/>
          <p14:tracePt t="36938" x="4078288" y="2044700"/>
          <p14:tracePt t="36941" x="4078288" y="2039938"/>
          <p14:tracePt t="36947" x="4078288" y="2033588"/>
          <p14:tracePt t="36949" x="4071938" y="2033588"/>
          <p14:tracePt t="36951" x="4071938" y="2027238"/>
          <p14:tracePt t="36959" x="4071938" y="2020888"/>
          <p14:tracePt t="36961" x="4071938" y="2016125"/>
          <p14:tracePt t="36967" x="4071938" y="2009775"/>
          <p14:tracePt t="36970" x="4071938" y="2003425"/>
          <p14:tracePt t="36978" x="4071938" y="1997075"/>
          <p14:tracePt t="36980" x="4071938" y="1992313"/>
          <p14:tracePt t="36987" x="4071938" y="1985963"/>
          <p14:tracePt t="36991" x="4071938" y="1979613"/>
          <p14:tracePt t="36999" x="4071938" y="1973263"/>
          <p14:tracePt t="37004" x="4071938" y="1966913"/>
          <p14:tracePt t="37028" x="4071938" y="1962150"/>
          <p14:tracePt t="37094" x="4067175" y="1962150"/>
          <p14:tracePt t="37096" x="4060825" y="1962150"/>
          <p14:tracePt t="37098" x="4054475" y="1962150"/>
          <p14:tracePt t="37100" x="4048125" y="1962150"/>
          <p14:tracePt t="37101" x="4043363" y="1966913"/>
          <p14:tracePt t="37104" x="4037013" y="1966913"/>
          <p14:tracePt t="37106" x="4030663" y="1966913"/>
          <p14:tracePt t="37110" x="4019550" y="1973263"/>
          <p14:tracePt t="37111" x="4000500" y="1973263"/>
          <p14:tracePt t="37113" x="3994150" y="1979613"/>
          <p14:tracePt t="37116" x="3983038" y="1979613"/>
          <p14:tracePt t="37120" x="3965575" y="1992313"/>
          <p14:tracePt t="37123" x="3946525" y="1992313"/>
          <p14:tracePt t="37126" x="3935413" y="1997075"/>
          <p14:tracePt t="37130" x="3911600" y="2009775"/>
          <p14:tracePt t="37133" x="3898900" y="2020888"/>
          <p14:tracePt t="37134" x="3892550" y="2027238"/>
          <p14:tracePt t="37135" x="3881438" y="2027238"/>
          <p14:tracePt t="37137" x="3875088" y="2033588"/>
          <p14:tracePt t="37139" x="3868738" y="2044700"/>
          <p14:tracePt t="37143" x="3851275" y="2051050"/>
          <p14:tracePt t="37147" x="3840163" y="2063750"/>
          <p14:tracePt t="37148" x="3840163" y="2074863"/>
          <p14:tracePt t="37148" x="3833813" y="2074863"/>
          <p14:tracePt t="37150" x="3827463" y="2074863"/>
          <p14:tracePt t="37153" x="3821113" y="2081213"/>
          <p14:tracePt t="37156" x="3814763" y="2087563"/>
          <p14:tracePt t="37160" x="3810000" y="2105025"/>
          <p14:tracePt t="37164" x="3797300" y="2117725"/>
          <p14:tracePt t="37164" x="3797300" y="2122488"/>
          <p14:tracePt t="37166" x="3790950" y="2128838"/>
          <p14:tracePt t="37167" x="3786188" y="2135188"/>
          <p14:tracePt t="37169" x="3779838" y="2135188"/>
          <p14:tracePt t="37173" x="3773488" y="2152650"/>
          <p14:tracePt t="37176" x="3767138" y="2171700"/>
          <p14:tracePt t="37180" x="3756025" y="2182813"/>
          <p14:tracePt t="37183" x="3743325" y="2189163"/>
          <p14:tracePt t="37183" x="3743325" y="2195513"/>
          <p14:tracePt t="37186" x="3736975" y="2200275"/>
          <p14:tracePt t="37189" x="3732213" y="2212975"/>
          <p14:tracePt t="37193" x="3725863" y="2219325"/>
          <p14:tracePt t="37197" x="3713163" y="2230438"/>
          <p14:tracePt t="37199" x="3708400" y="2230438"/>
          <p14:tracePt t="37203" x="3702050" y="2243138"/>
          <p14:tracePt t="37206" x="3695700" y="2243138"/>
          <p14:tracePt t="37209" x="3684588" y="2254250"/>
          <p14:tracePt t="37214" x="3678238" y="2266950"/>
          <p14:tracePt t="37216" x="3671888" y="2273300"/>
          <p14:tracePt t="37219" x="3665538" y="2278063"/>
          <p14:tracePt t="37222" x="3660775" y="2290763"/>
          <p14:tracePt t="37226" x="3654425" y="2301875"/>
          <p14:tracePt t="37229" x="3648075" y="2301875"/>
          <p14:tracePt t="37233" x="3641725" y="2320925"/>
          <p14:tracePt t="37236" x="3635375" y="2327275"/>
          <p14:tracePt t="37237" x="3635375" y="2332038"/>
          <p14:tracePt t="37240" x="3630613" y="2344738"/>
          <p14:tracePt t="37243" x="3630613" y="2351088"/>
          <p14:tracePt t="37244" x="3624263" y="2362200"/>
          <p14:tracePt t="37247" x="3624263" y="2368550"/>
          <p14:tracePt t="37249" x="3624263" y="2374900"/>
          <p14:tracePt t="37253" x="3624263" y="2386013"/>
          <p14:tracePt t="37253" x="3624263" y="2392363"/>
          <p14:tracePt t="37254" x="3624263" y="2398713"/>
          <p14:tracePt t="37256" x="3624263" y="2405063"/>
          <p14:tracePt t="37259" x="3624263" y="2422525"/>
          <p14:tracePt t="37263" x="3624263" y="2433638"/>
          <p14:tracePt t="37266" x="3624263" y="2446338"/>
          <p14:tracePt t="37269" x="3617913" y="2463800"/>
          <p14:tracePt t="37272" x="3617913" y="2470150"/>
          <p14:tracePt t="37276" x="3617913" y="2487613"/>
          <p14:tracePt t="37280" x="3617913" y="2493963"/>
          <p14:tracePt t="37281" x="3617913" y="2500313"/>
          <p14:tracePt t="37281" x="3611563" y="2500313"/>
          <p14:tracePt t="37282" x="3611563" y="2511425"/>
          <p14:tracePt t="37286" x="3611563" y="2517775"/>
          <p14:tracePt t="37287" x="3611563" y="2530475"/>
          <p14:tracePt t="37289" x="3606800" y="2530475"/>
          <p14:tracePt t="37293" x="3600450" y="2547938"/>
          <p14:tracePt t="37297" x="3594100" y="2559050"/>
          <p14:tracePt t="37298" x="3594100" y="2565400"/>
          <p14:tracePt t="37300" x="3582988" y="2578100"/>
          <p14:tracePt t="37301" x="3582988" y="2584450"/>
          <p14:tracePt t="37303" x="3582988" y="2589213"/>
          <p14:tracePt t="37304" x="3576638" y="2595563"/>
          <p14:tracePt t="37306" x="3576638" y="2601913"/>
          <p14:tracePt t="37309" x="3576638" y="2613025"/>
          <p14:tracePt t="37313" x="3570288" y="2632075"/>
          <p14:tracePt t="37316" x="3563938" y="2643188"/>
          <p14:tracePt t="37319" x="3557588" y="2655888"/>
          <p14:tracePt t="37322" x="3557588" y="2673350"/>
          <p14:tracePt t="37326" x="3557588" y="2686050"/>
          <p14:tracePt t="37327" x="3552825" y="2690813"/>
          <p14:tracePt t="37330" x="3552825" y="2703513"/>
          <p14:tracePt t="37332" x="3546475" y="2709863"/>
          <p14:tracePt t="37336" x="3540125" y="2733675"/>
          <p14:tracePt t="37339" x="3533775" y="2738438"/>
          <p14:tracePt t="37343" x="3533775" y="2763838"/>
          <p14:tracePt t="37346" x="3529013" y="2774950"/>
          <p14:tracePt t="37349" x="3516313" y="2792413"/>
          <p14:tracePt t="37353" x="3509963" y="2811463"/>
          <p14:tracePt t="37356" x="3498850" y="2822575"/>
          <p14:tracePt t="37359" x="3498850" y="2835275"/>
          <p14:tracePt t="37363" x="3479800" y="2859088"/>
          <p14:tracePt t="37366" x="3468688" y="2865438"/>
          <p14:tracePt t="37367" x="3468688" y="2876550"/>
          <p14:tracePt t="37369" x="3462338" y="2882900"/>
          <p14:tracePt t="37372" x="3455988" y="2900363"/>
          <p14:tracePt t="37376" x="3451225" y="2919413"/>
          <p14:tracePt t="37380" x="3444875" y="2943225"/>
          <p14:tracePt t="37381" x="3438525" y="2960688"/>
          <p14:tracePt t="37383" x="3438525" y="2967038"/>
          <p14:tracePt t="37383" x="3438525" y="2971800"/>
          <p14:tracePt t="37386" x="3432175" y="2990850"/>
          <p14:tracePt t="37389" x="3432175" y="3014663"/>
          <p14:tracePt t="37392" x="3432175" y="3049588"/>
          <p14:tracePt t="37397" x="3438525" y="3086100"/>
          <p14:tracePt t="37398" x="3438525" y="3092450"/>
          <p14:tracePt t="37398" x="3438525" y="3103563"/>
          <p14:tracePt t="37400" x="3451225" y="3127375"/>
          <p14:tracePt t="37402" x="3455988" y="3146425"/>
          <p14:tracePt t="37406" x="3468688" y="3181350"/>
          <p14:tracePt t="37409" x="3479800" y="3217863"/>
          <p14:tracePt t="37413" x="3509963" y="3271838"/>
          <p14:tracePt t="37416" x="3516313" y="3295650"/>
          <p14:tracePt t="37417" x="3529013" y="3306763"/>
          <p14:tracePt t="37417" x="3529013" y="3313113"/>
          <p14:tracePt t="37418" x="3533775" y="3330575"/>
          <p14:tracePt t="37420" x="3546475" y="3349625"/>
          <p14:tracePt t="37422" x="3557588" y="3373438"/>
          <p14:tracePt t="37426" x="3576638" y="3403600"/>
          <p14:tracePt t="37427" x="3582988" y="3414713"/>
          <p14:tracePt t="37428" x="3587750" y="3427413"/>
          <p14:tracePt t="37430" x="3587750" y="3433763"/>
          <p14:tracePt t="37431" x="3594100" y="3444875"/>
          <p14:tracePt t="37431" x="3600450" y="3451225"/>
          <p14:tracePt t="37433" x="3606800" y="3462338"/>
          <p14:tracePt t="37436" x="3611563" y="3475038"/>
          <p14:tracePt t="37439" x="3624263" y="3498850"/>
          <p14:tracePt t="37442" x="3635375" y="3516313"/>
          <p14:tracePt t="37446" x="3648075" y="3535363"/>
          <p14:tracePt t="37449" x="3654425" y="3540125"/>
          <p14:tracePt t="37452" x="3660775" y="3559175"/>
          <p14:tracePt t="37456" x="3660775" y="3563938"/>
          <p14:tracePt t="37457" x="3665538" y="3570288"/>
          <p14:tracePt t="37457" x="3671888" y="3570288"/>
          <p14:tracePt t="37458" x="3671888" y="3576638"/>
          <p14:tracePt t="37460" x="3671888" y="3582988"/>
          <p14:tracePt t="37461" x="3671888" y="3587750"/>
          <p14:tracePt t="37463" x="3671888" y="3594100"/>
          <p14:tracePt t="37466" x="3678238" y="3600450"/>
          <p14:tracePt t="37466" x="3678238" y="3606800"/>
          <p14:tracePt t="37470" x="3678238" y="3613150"/>
          <p14:tracePt t="37472" x="3678238" y="3617913"/>
          <p14:tracePt t="37476" x="3684588" y="3630613"/>
          <p14:tracePt t="37480" x="3684588" y="3641725"/>
          <p14:tracePt t="37482" x="3684588" y="3654425"/>
          <p14:tracePt t="37486" x="3684588" y="3660775"/>
          <p14:tracePt t="37487" x="3689350" y="3665538"/>
          <p14:tracePt t="37489" x="3689350" y="3671888"/>
          <p14:tracePt t="37492" x="3689350" y="3684588"/>
          <p14:tracePt t="37496" x="3689350" y="3702050"/>
          <p14:tracePt t="37499" x="3689350" y="3708400"/>
          <p14:tracePt t="37500" x="3689350" y="3719513"/>
          <p14:tracePt t="37502" x="3689350" y="3725863"/>
          <p14:tracePt t="37506" x="3689350" y="3738563"/>
          <p14:tracePt t="37506" x="3689350" y="3743325"/>
          <p14:tracePt t="37507" x="3689350" y="3749675"/>
          <p14:tracePt t="37510" x="3689350" y="3762375"/>
          <p14:tracePt t="37511" x="3689350" y="3767138"/>
          <p14:tracePt t="37514" x="3689350" y="3779838"/>
          <p14:tracePt t="37516" x="3684588" y="3786188"/>
          <p14:tracePt t="37517" x="3684588" y="3792538"/>
          <p14:tracePt t="37520" x="3684588" y="3797300"/>
          <p14:tracePt t="37520" x="3684588" y="3803650"/>
          <p14:tracePt t="37522" x="3684588" y="3810000"/>
          <p14:tracePt t="37526" x="3684588" y="3821113"/>
          <p14:tracePt t="37527" x="3684588" y="3827463"/>
          <p14:tracePt t="37528" x="3684588" y="3833813"/>
          <p14:tracePt t="37530" x="3678238" y="3840163"/>
          <p14:tracePt t="37533" x="3678238" y="3851275"/>
          <p14:tracePt t="37536" x="3671888" y="3857625"/>
          <p14:tracePt t="37539" x="3665538" y="3870325"/>
          <p14:tracePt t="37540" x="3665538" y="3875088"/>
          <p14:tracePt t="37542" x="3665538" y="3881438"/>
          <p14:tracePt t="37546" x="3660775" y="3894138"/>
          <p14:tracePt t="37550" x="3660775" y="3905250"/>
          <p14:tracePt t="37551" x="3660775" y="3911600"/>
          <p14:tracePt t="37551" x="3660775" y="3917950"/>
          <p14:tracePt t="37553" x="3654425" y="3917950"/>
          <p14:tracePt t="37556" x="3654425" y="3922713"/>
          <p14:tracePt t="37557" x="3654425" y="3935413"/>
          <p14:tracePt t="37558" x="3648075" y="3935413"/>
          <p14:tracePt t="37560" x="3641725" y="3941763"/>
          <p14:tracePt t="37563" x="3641725" y="3948113"/>
          <p14:tracePt t="37566" x="3635375" y="3959225"/>
          <p14:tracePt t="37569" x="3635375" y="3965575"/>
          <p14:tracePt t="37572" x="3630613" y="3976688"/>
          <p14:tracePt t="37576" x="3624263" y="3989388"/>
          <p14:tracePt t="37580" x="3617913" y="4006850"/>
          <p14:tracePt t="37582" x="3617913" y="4013200"/>
          <p14:tracePt t="37586" x="3611563" y="4030663"/>
          <p14:tracePt t="37589" x="3611563" y="4037013"/>
          <p14:tracePt t="37592" x="3606800" y="4054475"/>
          <p14:tracePt t="37597" x="3600450" y="4073525"/>
          <p14:tracePt t="37597" x="3600450" y="4078288"/>
          <p14:tracePt t="37599" x="3600450" y="4084638"/>
          <p14:tracePt t="37602" x="3594100" y="4102100"/>
          <p14:tracePt t="37606" x="3594100" y="4114800"/>
          <p14:tracePt t="37609" x="3587750" y="4127500"/>
          <p14:tracePt t="37613" x="3587750" y="4138613"/>
          <p14:tracePt t="37614" x="3582988" y="4151313"/>
          <p14:tracePt t="37616" x="3582988" y="4156075"/>
          <p14:tracePt t="37619" x="3576638" y="4156075"/>
          <p14:tracePt t="37620" x="3576638" y="4168775"/>
          <p14:tracePt t="37622" x="3576638" y="4175125"/>
          <p14:tracePt t="37626" x="3576638" y="4179888"/>
          <p14:tracePt t="37630" x="3576638" y="4192588"/>
          <p14:tracePt t="37632" x="3570288" y="4198938"/>
          <p14:tracePt t="37636" x="3570288" y="4210050"/>
          <p14:tracePt t="37636" x="3570288" y="4216400"/>
          <p14:tracePt t="37639" x="3570288" y="4222750"/>
          <p14:tracePt t="37642" x="3563938" y="4233863"/>
          <p14:tracePt t="37646" x="3563938" y="4246563"/>
          <p14:tracePt t="37650" x="3563938" y="4252913"/>
          <p14:tracePt t="37652" x="3563938" y="4264025"/>
          <p14:tracePt t="37656" x="3563938" y="4270375"/>
          <p14:tracePt t="37659" x="3563938" y="4281488"/>
          <p14:tracePt t="37663" x="3563938" y="4306888"/>
          <p14:tracePt t="37666" x="3563938" y="4311650"/>
          <p14:tracePt t="37667" x="3563938" y="4324350"/>
          <p14:tracePt t="37669" x="3563938" y="4330700"/>
          <p14:tracePt t="37672" x="3563938" y="4354513"/>
          <p14:tracePt t="37676" x="3576638" y="4371975"/>
          <p14:tracePt t="37680" x="3582988" y="4389438"/>
          <p14:tracePt t="37680" x="3582988" y="4395788"/>
          <p14:tracePt t="37682" x="3587750" y="4408488"/>
          <p14:tracePt t="37686" x="3594100" y="4419600"/>
          <p14:tracePt t="37689" x="3600450" y="4432300"/>
          <p14:tracePt t="37692" x="3606800" y="4443413"/>
          <p14:tracePt t="37696" x="3606800" y="4449763"/>
          <p14:tracePt t="37699" x="3611563" y="4456113"/>
          <p14:tracePt t="37702" x="3617913" y="4462463"/>
          <p14:tracePt t="37705" x="3617913" y="4467225"/>
          <p14:tracePt t="37709" x="3624263" y="4467225"/>
          <p14:tracePt t="37714" x="3624263" y="4473575"/>
          <p14:tracePt t="37716" x="3630613" y="4473575"/>
          <p14:tracePt t="37720" x="3630613" y="4479925"/>
          <p14:tracePt t="37735" x="3635375" y="4479925"/>
          <p14:tracePt t="37740" x="3635375" y="4486275"/>
          <p14:tracePt t="37741" x="3641725" y="4486275"/>
          <p14:tracePt t="37751" x="3648075" y="4486275"/>
          <p14:tracePt t="37756" x="3654425" y="4486275"/>
          <p14:tracePt t="37762" x="3660775" y="4486275"/>
          <p14:tracePt t="37764" x="3665538" y="4486275"/>
          <p14:tracePt t="37768" x="3671888" y="4486275"/>
          <p14:tracePt t="37773" x="3678238" y="4486275"/>
          <p14:tracePt t="37775" x="3684588" y="4486275"/>
          <p14:tracePt t="37777" x="3689350" y="4486275"/>
          <p14:tracePt t="37781" x="3695700" y="4486275"/>
          <p14:tracePt t="37782" x="3695700" y="4491038"/>
          <p14:tracePt t="37786" x="3702050" y="4491038"/>
          <p14:tracePt t="37789" x="3708400" y="4491038"/>
          <p14:tracePt t="37792" x="3713163" y="4491038"/>
          <p14:tracePt t="37796" x="3719513" y="4497388"/>
          <p14:tracePt t="37800" x="3732213" y="4503738"/>
          <p14:tracePt t="37803" x="3736975" y="4510088"/>
          <p14:tracePt t="37806" x="3743325" y="4510088"/>
          <p14:tracePt t="37810" x="3749675" y="4514850"/>
          <p14:tracePt t="37814" x="3756025" y="4514850"/>
          <p14:tracePt t="37818" x="3762375" y="4514850"/>
          <p14:tracePt t="37821" x="3762375" y="4521200"/>
          <p14:tracePt t="37824" x="3767138" y="4521200"/>
          <p14:tracePt t="37830" x="3773488" y="4521200"/>
          <p14:tracePt t="37834" x="3779838" y="4521200"/>
          <p14:tracePt t="37837" x="3786188" y="4527550"/>
          <p14:tracePt t="37841" x="3790950" y="4527550"/>
          <p14:tracePt t="37844" x="3797300" y="4527550"/>
          <p14:tracePt t="37847" x="3803650" y="4527550"/>
          <p14:tracePt t="37850" x="3810000" y="4527550"/>
          <p14:tracePt t="37853" x="3827463" y="4527550"/>
          <p14:tracePt t="37856" x="3840163" y="4521200"/>
          <p14:tracePt t="37859" x="3863975" y="4521200"/>
          <p14:tracePt t="37863" x="3881438" y="4514850"/>
          <p14:tracePt t="37866" x="3916363" y="4503738"/>
          <p14:tracePt t="37869" x="3935413" y="4497388"/>
          <p14:tracePt t="37870" x="3946525" y="4497388"/>
          <p14:tracePt t="37872" x="3959225" y="4497388"/>
          <p14:tracePt t="37876" x="3989388" y="4486275"/>
          <p14:tracePt t="37880" x="4019550" y="4479925"/>
          <p14:tracePt t="37881" x="4037013" y="4473575"/>
          <p14:tracePt t="37883" x="4043363" y="4473575"/>
          <p14:tracePt t="37883" x="4054475" y="4467225"/>
          <p14:tracePt t="37885" x="4067175" y="4467225"/>
          <p14:tracePt t="37889" x="4084638" y="4456113"/>
          <p14:tracePt t="37892" x="4097338" y="4456113"/>
          <p14:tracePt t="37896" x="4121150" y="4443413"/>
          <p14:tracePt t="37899" x="4125913" y="4437063"/>
          <p14:tracePt t="37900" x="4138613" y="4437063"/>
          <p14:tracePt t="37903" x="4144963" y="4432300"/>
          <p14:tracePt t="37906" x="4149725" y="4432300"/>
          <p14:tracePt t="37907" x="4156075" y="4432300"/>
          <p14:tracePt t="37909" x="4162425" y="4432300"/>
          <p14:tracePt t="37913" x="4168775" y="4419600"/>
          <p14:tracePt t="37914" x="4179888" y="4419600"/>
          <p14:tracePt t="37917" x="4186238" y="4419600"/>
          <p14:tracePt t="37919" x="4186238" y="4413250"/>
          <p14:tracePt t="37922" x="4192588" y="4413250"/>
          <p14:tracePt t="37928" x="4198938" y="4408488"/>
          <p14:tracePt t="37933" x="4203700" y="4408488"/>
          <p14:tracePt t="37938" x="4203700" y="4402138"/>
          <p14:tracePt t="37941" x="4210050" y="4402138"/>
          <p14:tracePt t="37944" x="4210050" y="4395788"/>
          <p14:tracePt t="37948" x="4216400" y="4395788"/>
          <p14:tracePt t="37949" x="4216400" y="4389438"/>
          <p14:tracePt t="37954" x="4216400" y="4384675"/>
          <p14:tracePt t="37956" x="4222750" y="4378325"/>
          <p14:tracePt t="37957" x="4227513" y="4378325"/>
          <p14:tracePt t="37959" x="4227513" y="4371975"/>
          <p14:tracePt t="37963" x="4233863" y="4354513"/>
          <p14:tracePt t="37964" x="4240213" y="4348163"/>
          <p14:tracePt t="37966" x="4240213" y="4341813"/>
          <p14:tracePt t="37966" x="4246563" y="4341813"/>
          <p14:tracePt t="37967" x="4251325" y="4335463"/>
          <p14:tracePt t="37969" x="4251325" y="4330700"/>
          <p14:tracePt t="37972" x="4264025" y="4311650"/>
          <p14:tracePt t="37975" x="4281488" y="4287838"/>
          <p14:tracePt t="37980" x="4300538" y="4270375"/>
          <p14:tracePt t="37981" x="4311650" y="4257675"/>
          <p14:tracePt t="37983" x="4324350" y="4252913"/>
          <p14:tracePt t="37985" x="4341813" y="4240213"/>
          <p14:tracePt t="37989" x="4365625" y="4222750"/>
          <p14:tracePt t="37990" x="4371975" y="4210050"/>
          <p14:tracePt t="37990" x="4383088" y="4210050"/>
          <p14:tracePt t="37991" x="4389438" y="4205288"/>
          <p14:tracePt t="37993" x="4406900" y="4198938"/>
          <p14:tracePt t="37994" x="4413250" y="4186238"/>
          <p14:tracePt t="37996" x="4425950" y="4186238"/>
          <p14:tracePt t="37999" x="4443413" y="4175125"/>
          <p14:tracePt t="37999" x="4443413" y="4168775"/>
          <p14:tracePt t="38000" x="4456113" y="4168775"/>
          <p14:tracePt t="38001" x="4460875" y="4162425"/>
          <p14:tracePt t="38003" x="4473575" y="4156075"/>
          <p14:tracePt t="38005" x="4484688" y="4144963"/>
          <p14:tracePt t="38009" x="4497388" y="4144963"/>
          <p14:tracePt t="38010" x="4508500" y="4138613"/>
          <p14:tracePt t="38013" x="4514850" y="4132263"/>
          <p14:tracePt t="38014" x="4521200" y="4127500"/>
          <p14:tracePt t="38016" x="4533900" y="4121150"/>
          <p14:tracePt t="38019" x="4538663" y="4114800"/>
          <p14:tracePt t="38022" x="4538663" y="4108450"/>
          <p14:tracePt t="38025" x="4551363" y="4102100"/>
          <p14:tracePt t="38029" x="4562475" y="4097338"/>
          <p14:tracePt t="38032" x="4562475" y="4090988"/>
          <p14:tracePt t="38035" x="4568825" y="4078288"/>
          <p14:tracePt t="38039" x="4575175" y="4073525"/>
          <p14:tracePt t="38042" x="4575175" y="4067175"/>
          <p14:tracePt t="38046" x="4575175" y="4054475"/>
          <p14:tracePt t="38049" x="4581525" y="4049713"/>
          <p14:tracePt t="38052" x="4581525" y="4037013"/>
          <p14:tracePt t="38055" x="4581525" y="4019550"/>
          <p14:tracePt t="38059" x="4581525" y="4013200"/>
          <p14:tracePt t="38060" x="4581525" y="4006850"/>
          <p14:tracePt t="38063" x="4581525" y="3995738"/>
          <p14:tracePt t="38063" x="4581525" y="3989388"/>
          <p14:tracePt t="38065" x="4581525" y="3976688"/>
          <p14:tracePt t="38069" x="4581525" y="3959225"/>
          <p14:tracePt t="38070" x="4581525" y="3952875"/>
          <p14:tracePt t="38070" x="4581525" y="3948113"/>
          <p14:tracePt t="38071" x="4581525" y="3941763"/>
          <p14:tracePt t="38073" x="4581525" y="3929063"/>
          <p14:tracePt t="38074" x="4581525" y="3922713"/>
          <p14:tracePt t="38075" x="4581525" y="3911600"/>
          <p14:tracePt t="38080" x="4581525" y="3887788"/>
          <p14:tracePt t="38081" x="4581525" y="3870325"/>
          <p14:tracePt t="38083" x="4581525" y="3863975"/>
          <p14:tracePt t="38085" x="4581525" y="3844925"/>
          <p14:tracePt t="38089" x="4581525" y="3827463"/>
          <p14:tracePt t="38090" x="4581525" y="3821113"/>
          <p14:tracePt t="38090" x="4581525" y="3816350"/>
          <p14:tracePt t="38091" x="4581525" y="3803650"/>
          <p14:tracePt t="38093" x="4581525" y="3786188"/>
          <p14:tracePt t="38096" x="4586288" y="3767138"/>
          <p14:tracePt t="38097" x="4592638" y="3738563"/>
          <p14:tracePt t="38099" x="4592638" y="3732213"/>
          <p14:tracePt t="38102" x="4592638" y="3702050"/>
          <p14:tracePt t="38103" x="4598988" y="3690938"/>
          <p14:tracePt t="38104" x="4598988" y="3684588"/>
          <p14:tracePt t="38105" x="4598988" y="3678238"/>
          <p14:tracePt t="38109" x="4605338" y="3660775"/>
          <p14:tracePt t="38113" x="4605338" y="3630613"/>
          <p14:tracePt t="38114" x="4605338" y="3624263"/>
          <p14:tracePt t="38115" x="4605338" y="3613150"/>
          <p14:tracePt t="38119" x="4605338" y="3600450"/>
          <p14:tracePt t="38120" x="4605338" y="3594100"/>
          <p14:tracePt t="38122" x="4605338" y="3587750"/>
          <p14:tracePt t="38125" x="4605338" y="3570288"/>
          <p14:tracePt t="38129" x="4605338" y="3546475"/>
          <p14:tracePt t="38132" x="4605338" y="3540125"/>
          <p14:tracePt t="38136" x="4605338" y="3516313"/>
          <p14:tracePt t="38139" x="4605338" y="3505200"/>
          <p14:tracePt t="38142" x="4605338" y="3492500"/>
          <p14:tracePt t="38146" x="4605338" y="3475038"/>
          <p14:tracePt t="38147" x="4598988" y="3468688"/>
          <p14:tracePt t="38149" x="4598988" y="3462338"/>
          <p14:tracePt t="38152" x="4598988" y="3451225"/>
          <p14:tracePt t="38155" x="4598988" y="3438525"/>
          <p14:tracePt t="38159" x="4598988" y="3427413"/>
          <p14:tracePt t="38160" x="4592638" y="3421063"/>
          <p14:tracePt t="38163" x="4592638" y="3408363"/>
          <p14:tracePt t="38165" x="4586288" y="3403600"/>
          <p14:tracePt t="38169" x="4586288" y="3390900"/>
          <p14:tracePt t="38172" x="4586288" y="3379788"/>
          <p14:tracePt t="38175" x="4586288" y="3360738"/>
          <p14:tracePt t="38180" x="4586288" y="3343275"/>
          <p14:tracePt t="38182" x="4586288" y="3330575"/>
          <p14:tracePt t="38185" x="4586288" y="3319463"/>
          <p14:tracePt t="38189" x="4586288" y="3306763"/>
          <p14:tracePt t="38189" x="4586288" y="3302000"/>
          <p14:tracePt t="38190" x="4586288" y="3295650"/>
          <p14:tracePt t="38193" x="4586288" y="3278188"/>
          <p14:tracePt t="38196" x="4586288" y="3271838"/>
          <p14:tracePt t="38197" x="4586288" y="3259138"/>
          <p14:tracePt t="38199" x="4586288" y="3248025"/>
          <p14:tracePt t="38202" x="4586288" y="3241675"/>
          <p14:tracePt t="38205" x="4586288" y="3224213"/>
          <p14:tracePt t="38209" x="4586288" y="3217863"/>
          <p14:tracePt t="38213" x="4586288" y="3194050"/>
          <p14:tracePt t="38215" x="4586288" y="3181350"/>
          <p14:tracePt t="38219" x="4586288" y="3176588"/>
          <p14:tracePt t="38222" x="4586288" y="3170238"/>
          <p14:tracePt t="38225" x="4586288" y="3151188"/>
          <p14:tracePt t="38230" x="4586288" y="3140075"/>
          <p14:tracePt t="38232" x="4586288" y="3133725"/>
          <p14:tracePt t="38235" x="4586288" y="3127375"/>
          <p14:tracePt t="38239" x="4586288" y="3116263"/>
          <p14:tracePt t="38242" x="4586288" y="3109913"/>
          <p14:tracePt t="38244" x="4581525" y="3103563"/>
          <p14:tracePt t="38244" x="4581525" y="3098800"/>
          <p14:tracePt t="38246" x="4581525" y="3092450"/>
          <p14:tracePt t="38249" x="4575175" y="3086100"/>
          <p14:tracePt t="38252" x="4568825" y="3079750"/>
          <p14:tracePt t="38255" x="4568825" y="3062288"/>
          <p14:tracePt t="38259" x="4568825" y="3055938"/>
          <p14:tracePt t="38262" x="4562475" y="3044825"/>
          <p14:tracePt t="38266" x="4557713" y="3032125"/>
          <p14:tracePt t="38269" x="4551363" y="3021013"/>
          <p14:tracePt t="38269" x="4551363" y="3014663"/>
          <p14:tracePt t="38270" x="4551363" y="3008313"/>
          <p14:tracePt t="38273" x="4551363" y="3001963"/>
          <p14:tracePt t="38275" x="4545013" y="2995613"/>
          <p14:tracePt t="38280" x="4545013" y="2971800"/>
          <p14:tracePt t="38282" x="4545013" y="2967038"/>
          <p14:tracePt t="38283" x="4545013" y="2960688"/>
          <p14:tracePt t="38285" x="4545013" y="2954338"/>
          <p14:tracePt t="38289" x="4538663" y="2936875"/>
          <p14:tracePt t="38292" x="4538663" y="2924175"/>
          <p14:tracePt t="38293" x="4538663" y="2913063"/>
          <p14:tracePt t="38294" x="4538663" y="2906713"/>
          <p14:tracePt t="38296" x="4538663" y="2894013"/>
          <p14:tracePt t="38298" x="4538663" y="2889250"/>
          <p14:tracePt t="38302" x="4538663" y="2870200"/>
          <p14:tracePt t="38305" x="4533900" y="2852738"/>
          <p14:tracePt t="38309" x="4533900" y="2835275"/>
          <p14:tracePt t="38312" x="4533900" y="2816225"/>
          <p14:tracePt t="38315" x="4533900" y="2811463"/>
          <p14:tracePt t="38319" x="4533900" y="2798763"/>
          <p14:tracePt t="38322" x="4533900" y="2792413"/>
          <p14:tracePt t="38325" x="4533900" y="2787650"/>
          <p14:tracePt t="38329" x="4533900" y="2781300"/>
          <p14:tracePt t="38332" x="4533900" y="2774950"/>
          <p14:tracePt t="38335" x="4533900" y="2768600"/>
          <p14:tracePt t="38338" x="4533900" y="2763838"/>
          <p14:tracePt t="38344" x="4533900" y="2757488"/>
          <p14:tracePt t="38348" x="4533900" y="2751138"/>
          <p14:tracePt t="38351" x="4527550" y="2744788"/>
          <p14:tracePt t="38358" x="4527550" y="2738438"/>
          <p14:tracePt t="38364" x="4527550" y="2733675"/>
          <p14:tracePt t="38372" x="4527550" y="2727325"/>
          <p14:tracePt t="38374" x="4527550" y="2720975"/>
          <p14:tracePt t="38380" x="4521200" y="2720975"/>
          <p14:tracePt t="38382" x="4521200" y="2714625"/>
          <p14:tracePt t="38388" x="4521200" y="2709863"/>
          <p14:tracePt t="38393" x="4521200" y="2703513"/>
          <p14:tracePt t="38394" x="4514850" y="2697163"/>
          <p14:tracePt t="38399" x="4508500" y="2690813"/>
          <p14:tracePt t="38403" x="4508500" y="2686050"/>
          <p14:tracePt t="38406" x="4503738" y="2686050"/>
          <p14:tracePt t="38407" x="4503738" y="2679700"/>
          <p14:tracePt t="38408" x="4503738" y="2673350"/>
          <p14:tracePt t="38413" x="4497388" y="2667000"/>
          <p14:tracePt t="38415" x="4497388" y="2662238"/>
          <p14:tracePt t="38419" x="4484688" y="2655888"/>
          <p14:tracePt t="38422" x="4479925" y="2643188"/>
          <p14:tracePt t="38425" x="4479925" y="2636838"/>
          <p14:tracePt t="38429" x="4473575" y="2632075"/>
          <p14:tracePt t="38432" x="4460875" y="2619375"/>
          <p14:tracePt t="38435" x="4456113" y="2613025"/>
          <p14:tracePt t="38438" x="4443413" y="2601913"/>
          <p14:tracePt t="38442" x="4437063" y="2595563"/>
          <p14:tracePt t="38446" x="4430713" y="2584450"/>
          <p14:tracePt t="38449" x="4419600" y="2578100"/>
          <p14:tracePt t="38452" x="4419600" y="2571750"/>
          <p14:tracePt t="38455" x="4413250" y="2565400"/>
          <p14:tracePt t="38459" x="4402138" y="2559050"/>
          <p14:tracePt t="38462" x="4395788" y="2547938"/>
          <p14:tracePt t="38466" x="4389438" y="2535238"/>
          <p14:tracePt t="38468" x="4378325" y="2530475"/>
          <p14:tracePt t="38472" x="4371975" y="2524125"/>
          <p14:tracePt t="38475" x="4365625" y="2511425"/>
          <p14:tracePt t="38479" x="4352925" y="2493963"/>
          <p14:tracePt t="38482" x="4348163" y="2487613"/>
          <p14:tracePt t="38483" x="4348163" y="2481263"/>
          <p14:tracePt t="38483" x="4341813" y="2476500"/>
          <p14:tracePt t="38486" x="4335463" y="2463800"/>
          <p14:tracePt t="38487" x="4329113" y="2463800"/>
          <p14:tracePt t="38489" x="4329113" y="2457450"/>
          <p14:tracePt t="38489" x="4329113" y="2452688"/>
          <p14:tracePt t="38490" x="4324350" y="2452688"/>
          <p14:tracePt t="38492" x="4324350" y="2446338"/>
          <p14:tracePt t="38496" x="4311650" y="2428875"/>
          <p14:tracePt t="38499" x="4305300" y="2416175"/>
          <p14:tracePt t="38500" x="4294188" y="2409825"/>
          <p14:tracePt t="38502" x="4294188" y="2405063"/>
          <p14:tracePt t="38503" x="4294188" y="2398713"/>
          <p14:tracePt t="38503" x="4287838" y="2398713"/>
          <p14:tracePt t="38504" x="4287838" y="2392363"/>
          <p14:tracePt t="38506" x="4281488" y="2386013"/>
          <p14:tracePt t="38509" x="4276725" y="2379663"/>
          <p14:tracePt t="38512" x="4270375" y="2368550"/>
          <p14:tracePt t="38516" x="4257675" y="2351088"/>
          <p14:tracePt t="38519" x="4251325" y="2338388"/>
          <p14:tracePt t="38522" x="4246563" y="2332038"/>
          <p14:tracePt t="38525" x="4240213" y="2320925"/>
          <p14:tracePt t="38526" x="4233863" y="2314575"/>
          <p14:tracePt t="38527" x="4227513" y="2314575"/>
          <p14:tracePt t="38529" x="4227513" y="2308225"/>
          <p14:tracePt t="38532" x="4222750" y="2301875"/>
          <p14:tracePt t="38535" x="4216400" y="2297113"/>
          <p14:tracePt t="38539" x="4203700" y="2284413"/>
          <p14:tracePt t="38542" x="4198938" y="2278063"/>
          <p14:tracePt t="38543" x="4192588" y="2273300"/>
          <p14:tracePt t="38546" x="4186238" y="2273300"/>
          <p14:tracePt t="38547" x="4179888" y="2266950"/>
          <p14:tracePt t="38548" x="4179888" y="2260600"/>
          <p14:tracePt t="38552" x="4168775" y="2260600"/>
          <p14:tracePt t="38555" x="4156075" y="2249488"/>
          <p14:tracePt t="38558" x="4149725" y="2243138"/>
          <p14:tracePt t="38563" x="4132263" y="2236788"/>
          <p14:tracePt t="38563" x="4125913" y="2236788"/>
          <p14:tracePt t="38566" x="4114800" y="2230438"/>
          <p14:tracePt t="38568" x="4102100" y="2224088"/>
          <p14:tracePt t="38572" x="4090988" y="2224088"/>
          <p14:tracePt t="38575" x="4071938" y="2219325"/>
          <p14:tracePt t="38579" x="4048125" y="2219325"/>
          <p14:tracePt t="38580" x="4037013" y="2219325"/>
          <p14:tracePt t="38582" x="4030663" y="2219325"/>
          <p14:tracePt t="38585" x="4019550" y="2212975"/>
          <p14:tracePt t="38586" x="4006850" y="2212975"/>
          <p14:tracePt t="38587" x="4000500" y="2206625"/>
          <p14:tracePt t="38589" x="3994150" y="2206625"/>
          <p14:tracePt t="38592" x="3983038" y="2206625"/>
          <p14:tracePt t="38596" x="3965575" y="2206625"/>
          <p14:tracePt t="38598" x="3959225" y="2206625"/>
          <p14:tracePt t="38602" x="3941763" y="2206625"/>
          <p14:tracePt t="38605" x="3929063" y="2206625"/>
          <p14:tracePt t="38608" x="3916363" y="2206625"/>
          <p14:tracePt t="38612" x="3898900" y="2206625"/>
          <p14:tracePt t="38615" x="3892550" y="2206625"/>
          <p14:tracePt t="38618" x="3881438" y="2206625"/>
          <p14:tracePt t="38622" x="3868738" y="2206625"/>
          <p14:tracePt t="38625" x="3863975" y="2206625"/>
          <p14:tracePt t="38629" x="3851275" y="2206625"/>
          <p14:tracePt t="38630" x="3844925" y="2206625"/>
          <p14:tracePt t="38632" x="3840163" y="2206625"/>
          <p14:tracePt t="38635" x="3833813" y="2206625"/>
          <p14:tracePt t="38638" x="3821113" y="2206625"/>
          <p14:tracePt t="38642" x="3814763" y="2206625"/>
          <p14:tracePt t="38646" x="3797300" y="2212975"/>
          <p14:tracePt t="38647" x="3790950" y="2219325"/>
          <p14:tracePt t="38650" x="3786188" y="2219325"/>
          <p14:tracePt t="38652" x="3779838" y="2219325"/>
          <p14:tracePt t="38655" x="3773488" y="2219325"/>
          <p14:tracePt t="38658" x="3756025" y="2224088"/>
          <p14:tracePt t="38663" x="3736975" y="2224088"/>
          <p14:tracePt t="38665" x="3725863" y="2230438"/>
          <p14:tracePt t="38668" x="3702050" y="2230438"/>
          <p14:tracePt t="38672" x="3689350" y="2243138"/>
          <p14:tracePt t="38672" x="3684588" y="2243138"/>
          <p14:tracePt t="38673" x="3678238" y="2243138"/>
          <p14:tracePt t="38674" x="3671888" y="2243138"/>
          <p14:tracePt t="38676" x="3665538" y="2243138"/>
          <p14:tracePt t="38676" x="3660775" y="2249488"/>
          <p14:tracePt t="38679" x="3654425" y="2249488"/>
          <p14:tracePt t="38680" x="3641725" y="2249488"/>
          <p14:tracePt t="38682" x="3635375" y="2249488"/>
          <p14:tracePt t="38685" x="3617913" y="2254250"/>
          <p14:tracePt t="38688" x="3600450" y="2260600"/>
          <p14:tracePt t="38692" x="3582988" y="2266950"/>
          <p14:tracePt t="38696" x="3570288" y="2273300"/>
          <p14:tracePt t="38697" x="3563938" y="2273300"/>
          <p14:tracePt t="38698" x="3557588" y="2273300"/>
          <p14:tracePt t="38702" x="3546475" y="2278063"/>
          <p14:tracePt t="38702" x="3546475" y="2284413"/>
          <p14:tracePt t="38705" x="3540125" y="2284413"/>
          <p14:tracePt t="38708" x="3529013" y="2290763"/>
          <p14:tracePt t="38712" x="3522663" y="2297113"/>
          <p14:tracePt t="38716" x="3516313" y="2297113"/>
          <p14:tracePt t="38716" x="3516313" y="2301875"/>
          <p14:tracePt t="38718" x="3509963" y="2308225"/>
          <p14:tracePt t="38722" x="3498850" y="2314575"/>
          <p14:tracePt t="38725" x="3492500" y="2320925"/>
          <p14:tracePt t="38729" x="3486150" y="2332038"/>
          <p14:tracePt t="38730" x="3479800" y="2344738"/>
          <p14:tracePt t="38732" x="3475038" y="2344738"/>
          <p14:tracePt t="38735" x="3468688" y="2362200"/>
          <p14:tracePt t="38738" x="3455988" y="2379663"/>
          <p14:tracePt t="38742" x="3451225" y="2398713"/>
          <p14:tracePt t="38746" x="3438525" y="2416175"/>
          <p14:tracePt t="38747" x="3432175" y="2428875"/>
          <p14:tracePt t="38749" x="3427413" y="2428875"/>
          <p14:tracePt t="38750" x="3427413" y="2439988"/>
          <p14:tracePt t="38752" x="3421063" y="2446338"/>
          <p14:tracePt t="38753" x="3414713" y="2452688"/>
          <p14:tracePt t="38755" x="3414713" y="2463800"/>
          <p14:tracePt t="38758" x="3408363" y="2481263"/>
          <p14:tracePt t="38763" x="3397250" y="2506663"/>
          <p14:tracePt t="38763" x="3397250" y="2511425"/>
          <p14:tracePt t="38765" x="3397250" y="2517775"/>
          <p14:tracePt t="38768" x="3390900" y="2535238"/>
          <p14:tracePt t="38772" x="3384550" y="2559050"/>
          <p14:tracePt t="38775" x="3378200" y="2578100"/>
          <p14:tracePt t="38779" x="3373438" y="2595563"/>
          <p14:tracePt t="38782" x="3373438" y="2608263"/>
          <p14:tracePt t="38785" x="3367088" y="2625725"/>
          <p14:tracePt t="38788" x="3367088" y="2643188"/>
          <p14:tracePt t="38792" x="3367088" y="2655888"/>
          <p14:tracePt t="38796" x="3360738" y="2679700"/>
          <p14:tracePt t="38798" x="3360738" y="2690813"/>
          <p14:tracePt t="38802" x="3360738" y="2703513"/>
          <p14:tracePt t="38805" x="3360738" y="2720975"/>
          <p14:tracePt t="38806" x="3360738" y="2733675"/>
          <p14:tracePt t="38808" x="3360738" y="2738438"/>
          <p14:tracePt t="38812" x="3360738" y="2757488"/>
          <p14:tracePt t="38813" x="3360738" y="2763838"/>
          <p14:tracePt t="38815" x="3360738" y="2774950"/>
          <p14:tracePt t="38818" x="3360738" y="2792413"/>
          <p14:tracePt t="38822" x="3360738" y="2811463"/>
          <p14:tracePt t="38822" x="3367088" y="2822575"/>
          <p14:tracePt t="38823" x="3367088" y="2828925"/>
          <p14:tracePt t="38824" x="3367088" y="2835275"/>
          <p14:tracePt t="38825" x="3367088" y="2841625"/>
          <p14:tracePt t="38829" x="3367088" y="2859088"/>
          <p14:tracePt t="38830" x="3367088" y="2865438"/>
          <p14:tracePt t="38830" x="3373438" y="2870200"/>
          <p14:tracePt t="38831" x="3373438" y="2876550"/>
          <p14:tracePt t="38835" x="3378200" y="2900363"/>
          <p14:tracePt t="38838" x="3384550" y="2930525"/>
          <p14:tracePt t="38841" x="3390900" y="2954338"/>
          <p14:tracePt t="38846" x="3397250" y="2990850"/>
          <p14:tracePt t="38848" x="3403600" y="3008313"/>
          <p14:tracePt t="38849" x="3408363" y="3025775"/>
          <p14:tracePt t="38850" x="3408363" y="3038475"/>
          <p14:tracePt t="38852" x="3414713" y="3044825"/>
          <p14:tracePt t="38855" x="3427413" y="3079750"/>
          <p14:tracePt t="38858" x="3432175" y="3103563"/>
          <p14:tracePt t="38862" x="3444875" y="3146425"/>
          <p14:tracePt t="38863" x="3451225" y="3163888"/>
          <p14:tracePt t="38865" x="3451225" y="3176588"/>
          <p14:tracePt t="38866" x="3455988" y="3194050"/>
          <p14:tracePt t="38868" x="3462338" y="3205163"/>
          <p14:tracePt t="38872" x="3468688" y="3228975"/>
          <p14:tracePt t="38875" x="3475038" y="3252788"/>
          <p14:tracePt t="38879" x="3479800" y="3282950"/>
          <p14:tracePt t="38880" x="3486150" y="3295650"/>
          <p14:tracePt t="38882" x="3486150" y="3302000"/>
          <p14:tracePt t="38883" x="3486150" y="3306763"/>
          <p14:tracePt t="38883" x="3486150" y="3313113"/>
          <p14:tracePt t="38884" x="3486150" y="3319463"/>
          <p14:tracePt t="38886" x="3492500" y="3325813"/>
          <p14:tracePt t="38886" x="3492500" y="3330575"/>
          <p14:tracePt t="38888" x="3492500" y="3336925"/>
          <p14:tracePt t="38891" x="3498850" y="3360738"/>
          <p14:tracePt t="38895" x="3505200" y="3384550"/>
          <p14:tracePt t="38898" x="3505200" y="3397250"/>
          <p14:tracePt t="38902" x="3509963" y="3414713"/>
          <p14:tracePt t="38905" x="3509963" y="3433763"/>
          <p14:tracePt t="38906" x="3516313" y="3444875"/>
          <p14:tracePt t="38908" x="3522663" y="3457575"/>
          <p14:tracePt t="38912" x="3522663" y="3475038"/>
          <p14:tracePt t="38913" x="3529013" y="3486150"/>
          <p14:tracePt t="38915" x="3529013" y="3492500"/>
          <p14:tracePt t="38918" x="3533775" y="3505200"/>
          <p14:tracePt t="38921" x="3540125" y="3522663"/>
          <p14:tracePt t="38925" x="3546475" y="3540125"/>
          <p14:tracePt t="38926" x="3546475" y="3552825"/>
          <p14:tracePt t="38930" x="3557588" y="3570288"/>
          <p14:tracePt t="38930" x="3557588" y="3576638"/>
          <p14:tracePt t="38932" x="3557588" y="3587750"/>
          <p14:tracePt t="38933" x="3563938" y="3587750"/>
          <p14:tracePt t="38935" x="3563938" y="3594100"/>
          <p14:tracePt t="38938" x="3570288" y="3613150"/>
          <p14:tracePt t="38941" x="3582988" y="3636963"/>
          <p14:tracePt t="38946" x="3587750" y="3660775"/>
          <p14:tracePt t="38948" x="3594100" y="3671888"/>
          <p14:tracePt t="38951" x="3594100" y="3690938"/>
          <p14:tracePt t="38955" x="3600450" y="3708400"/>
          <p14:tracePt t="38956" x="3606800" y="3708400"/>
          <p14:tracePt t="38956" x="3606800" y="3714750"/>
          <p14:tracePt t="38957" x="3606800" y="3719513"/>
          <p14:tracePt t="38959" x="3606800" y="3732213"/>
          <p14:tracePt t="38960" x="3611563" y="3732213"/>
          <p14:tracePt t="38961" x="3611563" y="3738563"/>
          <p14:tracePt t="38963" x="3611563" y="3749675"/>
          <p14:tracePt t="38971" x="3617913" y="3786188"/>
          <p14:tracePt t="38994" x="3641725" y="3898900"/>
          <p14:tracePt t="38995" x="3648075" y="3911600"/>
          <p14:tracePt t="38999" x="3648075" y="3929063"/>
          <p14:tracePt t="39000" x="3654425" y="3935413"/>
          <p14:tracePt t="39002" x="3654425" y="3948113"/>
          <p14:tracePt t="39007" x="3654425" y="3971925"/>
          <p14:tracePt t="39011" x="3654425" y="3995738"/>
          <p14:tracePt t="39027" x="3660775" y="4073525"/>
          <p14:tracePt t="39028" x="3665538" y="4090988"/>
          <p14:tracePt t="39029" x="3665538" y="4097338"/>
          <p14:tracePt t="39044" x="3665538" y="4175125"/>
          <p14:tracePt t="39045" x="3665538" y="4192588"/>
          <p14:tracePt t="39047" x="3665538" y="4198938"/>
          <p14:tracePt t="39048" x="3665538" y="4205288"/>
          <p14:tracePt t="39066" x="3678238" y="4300538"/>
          <p14:tracePt t="39067" x="3678238" y="4306888"/>
          <p14:tracePt t="39078" x="3684588" y="4341813"/>
          <p14:tracePt t="39083" x="3689350" y="4359275"/>
          <p14:tracePt t="39084" x="3689350" y="4371975"/>
          <p14:tracePt t="39086" x="3689350" y="4378325"/>
          <p14:tracePt t="39089" x="3689350" y="4384675"/>
          <p14:tracePt t="39091" x="3695700" y="4395788"/>
          <p14:tracePt t="39096" x="3702050" y="4402138"/>
          <p14:tracePt t="39096" x="3702050" y="4408488"/>
          <p14:tracePt t="39099" x="3702050" y="4413250"/>
          <p14:tracePt t="39101" x="3702050" y="4419600"/>
          <p14:tracePt t="39105" x="3708400" y="4432300"/>
          <p14:tracePt t="39108" x="3713163" y="4437063"/>
          <p14:tracePt t="39112" x="3713163" y="4443413"/>
          <p14:tracePt t="39113" x="3713163" y="4449763"/>
          <p14:tracePt t="39115" x="3713163" y="4456113"/>
          <p14:tracePt t="39118" x="3725863" y="4467225"/>
          <p14:tracePt t="39121" x="3725863" y="4479925"/>
          <p14:tracePt t="39125" x="3732213" y="4491038"/>
          <p14:tracePt t="39129" x="3736975" y="4503738"/>
          <p14:tracePt t="39131" x="3736975" y="4510088"/>
          <p14:tracePt t="39135" x="3743325" y="4514850"/>
          <p14:tracePt t="39138" x="3749675" y="4527550"/>
          <p14:tracePt t="39141" x="3756025" y="4533900"/>
          <p14:tracePt t="39146" x="3756025" y="4545013"/>
          <p14:tracePt t="39146" x="3756025" y="4551363"/>
          <p14:tracePt t="39149" x="3762375" y="4551363"/>
          <p14:tracePt t="39151" x="3762375" y="4557713"/>
          <p14:tracePt t="39155" x="3762375" y="4564063"/>
          <p14:tracePt t="39158" x="3767138" y="4564063"/>
          <p14:tracePt t="39162" x="3767138" y="4568825"/>
          <p14:tracePt t="39165" x="3767138" y="4575175"/>
          <p14:tracePt t="39169" x="3773488" y="4575175"/>
          <p14:tracePt t="39176" x="3773488" y="4581525"/>
          <p14:tracePt t="39195" x="3773488" y="4587875"/>
          <p14:tracePt t="39199" x="3779838" y="4587875"/>
          <p14:tracePt t="39210" x="3786188" y="4587875"/>
          <p14:tracePt t="39212" x="3786188" y="4592638"/>
          <p14:tracePt t="39217" x="3786188" y="4598988"/>
          <p14:tracePt t="39222" x="3790950" y="4598988"/>
          <p14:tracePt t="39226" x="3790950" y="4605338"/>
          <p14:tracePt t="39228" x="3797300" y="4605338"/>
          <p14:tracePt t="39233" x="3797300" y="4611688"/>
          <p14:tracePt t="39261" x="3803650" y="4611688"/>
          <p14:tracePt t="39284" x="3810000" y="4611688"/>
          <p14:tracePt t="39286" x="3814763" y="4611688"/>
          <p14:tracePt t="39288" x="3821113" y="4611688"/>
          <p14:tracePt t="39291" x="3827463" y="4605338"/>
          <p14:tracePt t="39295" x="3840163" y="4605338"/>
          <p14:tracePt t="39296" x="3851275" y="4598988"/>
          <p14:tracePt t="39298" x="3857625" y="4598988"/>
          <p14:tracePt t="39301" x="3875088" y="4592638"/>
          <p14:tracePt t="39305" x="3887788" y="4592638"/>
          <p14:tracePt t="39308" x="3898900" y="4587875"/>
          <p14:tracePt t="39312" x="3905250" y="4581525"/>
          <p14:tracePt t="39313" x="3911600" y="4581525"/>
          <p14:tracePt t="39315" x="3922713" y="4581525"/>
          <p14:tracePt t="39318" x="3929063" y="4575175"/>
          <p14:tracePt t="39321" x="3935413" y="4568825"/>
          <p14:tracePt t="39325" x="3946525" y="4568825"/>
          <p14:tracePt t="39328" x="3959225" y="4568825"/>
          <p14:tracePt t="39331" x="3965575" y="4564063"/>
          <p14:tracePt t="39335" x="3970338" y="4564063"/>
          <p14:tracePt t="39338" x="3976688" y="4557713"/>
          <p14:tracePt t="39341" x="3983038" y="4551363"/>
          <p14:tracePt t="39345" x="3994150" y="4545013"/>
          <p14:tracePt t="39349" x="4000500" y="4545013"/>
          <p14:tracePt t="39351" x="4000500" y="4538663"/>
          <p14:tracePt t="39355" x="4013200" y="4538663"/>
          <p14:tracePt t="39358" x="4019550" y="4527550"/>
          <p14:tracePt t="39362" x="4030663" y="4521200"/>
          <p14:tracePt t="39365" x="4037013" y="4521200"/>
          <p14:tracePt t="39368" x="4043363" y="4514850"/>
          <p14:tracePt t="39371" x="4054475" y="4503738"/>
          <p14:tracePt t="39375" x="4060825" y="4503738"/>
          <p14:tracePt t="39379" x="4071938" y="4497388"/>
          <p14:tracePt t="39380" x="4078288" y="4491038"/>
          <p14:tracePt t="39381" x="4084638" y="4491038"/>
          <p14:tracePt t="39385" x="4090988" y="4486275"/>
          <p14:tracePt t="39388" x="4097338" y="4479925"/>
          <p14:tracePt t="39391" x="4102100" y="4479925"/>
          <p14:tracePt t="39395" x="4108450" y="4473575"/>
          <p14:tracePt t="39398" x="4114800" y="4467225"/>
          <p14:tracePt t="39402" x="4121150" y="4462463"/>
          <p14:tracePt t="39404" x="4121150" y="4456113"/>
          <p14:tracePt t="39408" x="4125913" y="4456113"/>
          <p14:tracePt t="39412" x="4132263" y="4449763"/>
          <p14:tracePt t="39415" x="4132263" y="4443413"/>
          <p14:tracePt t="39418" x="4138613" y="4443413"/>
          <p14:tracePt t="39419" x="4138613" y="4437063"/>
          <p14:tracePt t="39421" x="4138613" y="4432300"/>
          <p14:tracePt t="39425" x="4144963" y="4425950"/>
          <p14:tracePt t="39429" x="4156075" y="4419600"/>
          <p14:tracePt t="39429" x="4156075" y="4413250"/>
          <p14:tracePt t="39431" x="4156075" y="4408488"/>
          <p14:tracePt t="39434" x="4162425" y="4395788"/>
          <p14:tracePt t="39438" x="4173538" y="4384675"/>
          <p14:tracePt t="39441" x="4179888" y="4371975"/>
          <p14:tracePt t="39446" x="4203700" y="4348163"/>
          <p14:tracePt t="39447" x="4203700" y="4341813"/>
          <p14:tracePt t="39447" x="4210050" y="4335463"/>
          <p14:tracePt t="39449" x="4222750" y="4324350"/>
          <p14:tracePt t="39451" x="4222750" y="4318000"/>
          <p14:tracePt t="39454" x="4246563" y="4300538"/>
          <p14:tracePt t="39458" x="4257675" y="4287838"/>
          <p14:tracePt t="39462" x="4287838" y="4270375"/>
          <p14:tracePt t="39463" x="4287838" y="4264025"/>
          <p14:tracePt t="39465" x="4300538" y="4264025"/>
          <p14:tracePt t="39465" x="4300538" y="4257675"/>
          <p14:tracePt t="39466" x="4305300" y="4257675"/>
          <p14:tracePt t="39468" x="4311650" y="4257675"/>
          <p14:tracePt t="39471" x="4324350" y="4246563"/>
          <p14:tracePt t="39474" x="4341813" y="4229100"/>
          <p14:tracePt t="39478" x="4352925" y="4222750"/>
          <p14:tracePt t="39479" x="4359275" y="4216400"/>
          <p14:tracePt t="39481" x="4365625" y="4210050"/>
          <p14:tracePt t="39484" x="4378325" y="4198938"/>
          <p14:tracePt t="39488" x="4389438" y="4192588"/>
          <p14:tracePt t="39489" x="4389438" y="4186238"/>
          <p14:tracePt t="39489" x="4395788" y="4186238"/>
          <p14:tracePt t="39490" x="4402138" y="4179888"/>
          <p14:tracePt t="39492" x="4402138" y="4175125"/>
          <p14:tracePt t="39495" x="4406900" y="4175125"/>
          <p14:tracePt t="39496" x="4413250" y="4162425"/>
          <p14:tracePt t="39498" x="4413250" y="4156075"/>
          <p14:tracePt t="39501" x="4425950" y="4144963"/>
          <p14:tracePt t="39504" x="4430713" y="4132263"/>
          <p14:tracePt t="39508" x="4437063" y="4127500"/>
          <p14:tracePt t="39512" x="4443413" y="4108450"/>
          <p14:tracePt t="39514" x="4443413" y="4097338"/>
          <p14:tracePt t="39518" x="4449763" y="4090988"/>
          <p14:tracePt t="39519" x="4449763" y="4084638"/>
          <p14:tracePt t="39521" x="4449763" y="4078288"/>
          <p14:tracePt t="39525" x="4449763" y="4067175"/>
          <p14:tracePt t="39528" x="4449763" y="4049713"/>
          <p14:tracePt t="39531" x="4449763" y="4043363"/>
          <p14:tracePt t="39532" x="4449763" y="4037013"/>
          <p14:tracePt t="39534" x="4449763" y="4024313"/>
          <p14:tracePt t="39538" x="4449763" y="4013200"/>
          <p14:tracePt t="39541" x="4449763" y="4000500"/>
          <p14:tracePt t="39545" x="4449763" y="3989388"/>
          <p14:tracePt t="39546" x="4449763" y="3983038"/>
          <p14:tracePt t="39548" x="4449763" y="3976688"/>
          <p14:tracePt t="39551" x="4449763" y="3959225"/>
          <p14:tracePt t="39554" x="4443413" y="3935413"/>
          <p14:tracePt t="39558" x="4443413" y="3917950"/>
          <p14:tracePt t="39559" x="4437063" y="3911600"/>
          <p14:tracePt t="39560" x="4437063" y="3898900"/>
          <p14:tracePt t="39562" x="4437063" y="3894138"/>
          <p14:tracePt t="39564" x="4430713" y="3881438"/>
          <p14:tracePt t="39568" x="4430713" y="3863975"/>
          <p14:tracePt t="39571" x="4430713" y="3851275"/>
          <p14:tracePt t="39572" x="4430713" y="3840163"/>
          <p14:tracePt t="39573" x="4430713" y="3833813"/>
          <p14:tracePt t="39574" x="4430713" y="3827463"/>
          <p14:tracePt t="39579" x="4430713" y="3810000"/>
          <p14:tracePt t="39581" x="4430713" y="3797300"/>
          <p14:tracePt t="39584" x="4430713" y="3786188"/>
          <p14:tracePt t="39588" x="4430713" y="3773488"/>
          <p14:tracePt t="39589" x="4430713" y="3767138"/>
          <p14:tracePt t="39591" x="4430713" y="3762375"/>
          <p14:tracePt t="39595" x="4430713" y="3749675"/>
          <p14:tracePt t="39596" x="4430713" y="3738563"/>
          <p14:tracePt t="39599" x="4430713" y="3732213"/>
          <p14:tracePt t="39599" x="4430713" y="3725863"/>
          <p14:tracePt t="39602" x="4430713" y="3714750"/>
          <p14:tracePt t="39604" x="4430713" y="3708400"/>
          <p14:tracePt t="39608" x="4430713" y="3695700"/>
          <p14:tracePt t="39612" x="4430713" y="3684588"/>
          <p14:tracePt t="39612" x="4430713" y="3671888"/>
          <p14:tracePt t="39614" x="4430713" y="3665538"/>
          <p14:tracePt t="39618" x="4430713" y="3654425"/>
          <p14:tracePt t="39619" x="4430713" y="3641725"/>
          <p14:tracePt t="39622" x="4430713" y="3630613"/>
          <p14:tracePt t="39624" x="4430713" y="3624263"/>
          <p14:tracePt t="39628" x="4430713" y="3606800"/>
          <p14:tracePt t="39631" x="4430713" y="3600450"/>
          <p14:tracePt t="39634" x="4430713" y="3582988"/>
          <p14:tracePt t="39638" x="4430713" y="3563938"/>
          <p14:tracePt t="39641" x="4430713" y="3559175"/>
          <p14:tracePt t="39645" x="4430713" y="3540125"/>
          <p14:tracePt t="39646" x="4430713" y="3529013"/>
          <p14:tracePt t="39648" x="4430713" y="3522663"/>
          <p14:tracePt t="39649" x="4430713" y="3509963"/>
          <p14:tracePt t="39650" x="4430713" y="3505200"/>
          <p14:tracePt t="39652" x="4430713" y="3498850"/>
          <p14:tracePt t="39654" x="4430713" y="3486150"/>
          <p14:tracePt t="39658" x="4430713" y="3475038"/>
          <p14:tracePt t="39662" x="4430713" y="3451225"/>
          <p14:tracePt t="39664" x="4425950" y="3438525"/>
          <p14:tracePt t="39668" x="4425950" y="3421063"/>
          <p14:tracePt t="39669" x="4425950" y="3414713"/>
          <p14:tracePt t="39669" x="4425950" y="3403600"/>
          <p14:tracePt t="39672" x="4425950" y="3384550"/>
          <p14:tracePt t="39674" x="4419600" y="3379788"/>
          <p14:tracePt t="39679" x="4413250" y="3349625"/>
          <p14:tracePt t="39679" x="4406900" y="3349625"/>
          <p14:tracePt t="39681" x="4406900" y="3343275"/>
          <p14:tracePt t="39682" x="4402138" y="3325813"/>
          <p14:tracePt t="39684" x="4402138" y="3319463"/>
          <p14:tracePt t="39688" x="4395788" y="3302000"/>
          <p14:tracePt t="39691" x="4389438" y="3282950"/>
          <p14:tracePt t="39695" x="4383088" y="3259138"/>
          <p14:tracePt t="39698" x="4378325" y="3252788"/>
          <p14:tracePt t="39701" x="4378325" y="3241675"/>
          <p14:tracePt t="39704" x="4371975" y="3228975"/>
          <p14:tracePt t="39708" x="4365625" y="3217863"/>
          <p14:tracePt t="39712" x="4359275" y="3211513"/>
          <p14:tracePt t="39714" x="4359275" y="3205163"/>
          <p14:tracePt t="39718" x="4359275" y="3200400"/>
          <p14:tracePt t="39719" x="4359275" y="3194050"/>
          <p14:tracePt t="39721" x="4352925" y="3194050"/>
          <p14:tracePt t="39724" x="4352925" y="3187700"/>
          <p14:tracePt t="39728" x="4352925" y="3181350"/>
          <p14:tracePt t="39731" x="4352925" y="3176588"/>
          <p14:tracePt t="39735" x="4352925" y="3163888"/>
          <p14:tracePt t="39738" x="4348163" y="3163888"/>
          <p14:tracePt t="39741" x="4348163" y="3157538"/>
          <p14:tracePt t="39745" x="4348163" y="3146425"/>
          <p14:tracePt t="39748" x="4348163" y="3140075"/>
          <p14:tracePt t="39751" x="4348163" y="3133725"/>
          <p14:tracePt t="39754" x="4348163" y="3122613"/>
          <p14:tracePt t="39758" x="4341813" y="3116263"/>
          <p14:tracePt t="39762" x="4341813" y="3109913"/>
          <p14:tracePt t="39762" x="4341813" y="3103563"/>
          <p14:tracePt t="39764" x="4335463" y="3098800"/>
          <p14:tracePt t="39768" x="4335463" y="3092450"/>
          <p14:tracePt t="39769" x="4335463" y="3086100"/>
          <p14:tracePt t="39772" x="4335463" y="3073400"/>
          <p14:tracePt t="39774" x="4329113" y="3068638"/>
          <p14:tracePt t="39778" x="4329113" y="3062288"/>
          <p14:tracePt t="39779" x="4324350" y="3055938"/>
          <p14:tracePt t="39782" x="4324350" y="3049588"/>
          <p14:tracePt t="39784" x="4324350" y="3044825"/>
          <p14:tracePt t="39788" x="4318000" y="3032125"/>
          <p14:tracePt t="39791" x="4318000" y="3025775"/>
          <p14:tracePt t="39792" x="4311650" y="3021013"/>
          <p14:tracePt t="39795" x="4311650" y="3008313"/>
          <p14:tracePt t="39798" x="4305300" y="3001963"/>
          <p14:tracePt t="39801" x="4305300" y="2995613"/>
          <p14:tracePt t="39804" x="4305300" y="2990850"/>
          <p14:tracePt t="39808" x="4300538" y="2984500"/>
          <p14:tracePt t="39811" x="4300538" y="2978150"/>
          <p14:tracePt t="39814" x="4300538" y="2971800"/>
          <p14:tracePt t="39818" x="4294188" y="2971800"/>
          <p14:tracePt t="39821" x="4294188" y="2967038"/>
          <p14:tracePt t="39825" x="4294188" y="2960688"/>
          <p14:tracePt t="39832" x="4294188" y="2954338"/>
          <p14:tracePt t="39836" x="4287838" y="2954338"/>
          <p14:tracePt t="39844" x="4287838" y="2947988"/>
          <p14:tracePt t="39857" x="4287838" y="2943225"/>
          <p14:tracePt t="39859" x="4281488" y="2943225"/>
          <p14:tracePt t="39863" x="4281488" y="2936875"/>
          <p14:tracePt t="39871" x="4281488" y="2930525"/>
          <p14:tracePt t="39880" x="4276725" y="2930525"/>
          <p14:tracePt t="39891" x="4276725" y="2924175"/>
          <p14:tracePt t="39906" x="4276725" y="2919413"/>
          <p14:tracePt t="39914" x="4276725" y="2913063"/>
          <p14:tracePt t="39920" x="4276725" y="2906713"/>
          <p14:tracePt t="39927" x="4276725" y="2900363"/>
          <p14:tracePt t="39932" x="4276725" y="2894013"/>
          <p14:tracePt t="39935" x="4276725" y="2889250"/>
          <p14:tracePt t="39937" x="4276725" y="2882900"/>
          <p14:tracePt t="39940" x="4276725" y="2876550"/>
          <p14:tracePt t="39942" x="4276725" y="2870200"/>
          <p14:tracePt t="39945" x="4276725" y="2865438"/>
          <p14:tracePt t="39948" x="4276725" y="2859088"/>
          <p14:tracePt t="39951" x="4276725" y="2852738"/>
          <p14:tracePt t="39952" x="4276725" y="2846388"/>
          <p14:tracePt t="39955" x="4276725" y="2841625"/>
          <p14:tracePt t="39958" x="4276725" y="2835275"/>
          <p14:tracePt t="39962" x="4276725" y="2822575"/>
          <p14:tracePt t="39964" x="4270375" y="2816225"/>
          <p14:tracePt t="39968" x="4270375" y="2811463"/>
          <p14:tracePt t="39971" x="4270375" y="2798763"/>
          <p14:tracePt t="39974" x="4270375" y="2792413"/>
          <p14:tracePt t="39979" x="4270375" y="2774950"/>
          <p14:tracePt t="39982" x="4270375" y="2768600"/>
          <p14:tracePt t="39984" x="4270375" y="2757488"/>
          <p14:tracePt t="39987" x="4264025" y="2751138"/>
          <p14:tracePt t="39991" x="4264025" y="2738438"/>
          <p14:tracePt t="39994" x="4264025" y="2727325"/>
          <p14:tracePt t="39998" x="4264025" y="2714625"/>
          <p14:tracePt t="40001" x="4264025" y="2709863"/>
          <p14:tracePt t="40004" x="4257675" y="2697163"/>
          <p14:tracePt t="40007" x="4257675" y="2686050"/>
          <p14:tracePt t="40011" x="4257675" y="2679700"/>
          <p14:tracePt t="40014" x="4257675" y="2673350"/>
          <p14:tracePt t="40018" x="4251325" y="2655888"/>
          <p14:tracePt t="40021" x="4251325" y="2649538"/>
          <p14:tracePt t="40024" x="4246563" y="2643188"/>
          <p14:tracePt t="40025" x="4246563" y="2636838"/>
          <p14:tracePt t="40028" x="4240213" y="2632075"/>
          <p14:tracePt t="40031" x="4240213" y="2625725"/>
          <p14:tracePt t="40034" x="4233863" y="2619375"/>
          <p14:tracePt t="40037" x="4233863" y="2608263"/>
          <p14:tracePt t="40041" x="4233863" y="2601913"/>
          <p14:tracePt t="40042" x="4233863" y="2595563"/>
          <p14:tracePt t="40045" x="4227513" y="2595563"/>
          <p14:tracePt t="40047" x="4227513" y="2589213"/>
          <p14:tracePt t="40051" x="4227513" y="2584450"/>
          <p14:tracePt t="40052" x="4222750" y="2584450"/>
          <p14:tracePt t="40055" x="4222750" y="2578100"/>
          <p14:tracePt t="40057" x="4216400" y="2571750"/>
          <p14:tracePt t="40062" x="4216400" y="2565400"/>
          <p14:tracePt t="40067" x="4210050" y="2565400"/>
          <p14:tracePt t="40069" x="4210050" y="2559050"/>
          <p14:tracePt t="40071" x="4210050" y="2554288"/>
          <p14:tracePt t="40077" x="4210050" y="2547938"/>
          <p14:tracePt t="40078" x="4210050" y="2541588"/>
          <p14:tracePt t="40078" x="4203700" y="2541588"/>
          <p14:tracePt t="40083" x="4203700" y="2535238"/>
          <p14:tracePt t="40087" x="4198938" y="2530475"/>
          <p14:tracePt t="40092" x="4198938" y="2524125"/>
          <p14:tracePt t="40094" x="4192588" y="2524125"/>
          <p14:tracePt t="40097" x="4192588" y="2517775"/>
          <p14:tracePt t="40101" x="4186238" y="2517775"/>
          <p14:tracePt t="40104" x="4186238" y="2511425"/>
          <p14:tracePt t="40108" x="4179888" y="2506663"/>
          <p14:tracePt t="40116" x="4179888" y="2500313"/>
          <p14:tracePt t="40118" x="4179888" y="2493963"/>
          <p14:tracePt t="40121" x="4173538" y="2493963"/>
          <p14:tracePt t="40125" x="4168775" y="2493963"/>
          <p14:tracePt t="40133" x="4168775" y="2487613"/>
          <p14:tracePt t="40135" x="4162425" y="2487613"/>
          <p14:tracePt t="40142" x="4156075" y="2487613"/>
          <p14:tracePt t="40145" x="4156075" y="2481263"/>
          <p14:tracePt t="40148" x="4149725" y="2481263"/>
          <p14:tracePt t="40151" x="4144963" y="2481263"/>
          <p14:tracePt t="40154" x="4138613" y="2481263"/>
          <p14:tracePt t="40158" x="4132263" y="2476500"/>
          <p14:tracePt t="40161" x="4125913" y="2476500"/>
          <p14:tracePt t="40166" x="4114800" y="2470150"/>
          <p14:tracePt t="40168" x="4108450" y="2470150"/>
          <p14:tracePt t="40171" x="4102100" y="2470150"/>
          <p14:tracePt t="40174" x="4090988" y="2470150"/>
          <p14:tracePt t="40179" x="4078288" y="2470150"/>
          <p14:tracePt t="40182" x="4071938" y="2470150"/>
          <p14:tracePt t="40182" x="4067175" y="2470150"/>
          <p14:tracePt t="40184" x="4060825" y="2470150"/>
          <p14:tracePt t="40188" x="4048125" y="2470150"/>
          <p14:tracePt t="40192" x="4043363" y="2470150"/>
          <p14:tracePt t="40196" x="4037013" y="2470150"/>
          <p14:tracePt t="40197" x="4024313" y="2470150"/>
          <p14:tracePt t="40199" x="4019550" y="2470150"/>
          <p14:tracePt t="40201" x="4013200" y="2470150"/>
          <p14:tracePt t="40205" x="4000500" y="2470150"/>
          <p14:tracePt t="40208" x="3989388" y="2470150"/>
          <p14:tracePt t="40212" x="3983038" y="2470150"/>
          <p14:tracePt t="40212" x="3970338" y="2476500"/>
          <p14:tracePt t="40215" x="3965575" y="2476500"/>
          <p14:tracePt t="40218" x="3959225" y="2476500"/>
          <p14:tracePt t="40221" x="3946525" y="2476500"/>
          <p14:tracePt t="40224" x="3941763" y="2476500"/>
          <p14:tracePt t="40229" x="3929063" y="2476500"/>
          <p14:tracePt t="40235" x="3916363" y="2476500"/>
          <p14:tracePt t="40236" x="3916363" y="2481263"/>
          <p14:tracePt t="40238" x="3911600" y="2481263"/>
          <p14:tracePt t="40244" x="3905250" y="2481263"/>
          <p14:tracePt t="40391" x="3898900" y="2481263"/>
          <p14:tracePt t="40401" x="3892550" y="2481263"/>
          <p14:tracePt t="40641" x="3898900" y="2481263"/>
          <p14:tracePt t="40644" x="3898900" y="2470150"/>
          <p14:tracePt t="40647" x="3911600" y="2463800"/>
          <p14:tracePt t="40650" x="3922713" y="2439988"/>
          <p14:tracePt t="40654" x="3929063" y="2422525"/>
          <p14:tracePt t="40655" x="3941763" y="2409825"/>
          <p14:tracePt t="40657" x="3941763" y="2398713"/>
          <p14:tracePt t="40662" x="3965575" y="2362200"/>
          <p14:tracePt t="40662" x="3965575" y="2344738"/>
          <p14:tracePt t="40664" x="3970338" y="2338388"/>
          <p14:tracePt t="40667" x="3976688" y="2308225"/>
          <p14:tracePt t="40668" x="3989388" y="2297113"/>
          <p14:tracePt t="40671" x="3989388" y="2273300"/>
          <p14:tracePt t="40674" x="4000500" y="2249488"/>
          <p14:tracePt t="40678" x="4006850" y="2219325"/>
          <p14:tracePt t="40679" x="4013200" y="2206625"/>
          <p14:tracePt t="40679" x="4013200" y="2200275"/>
          <p14:tracePt t="40681" x="4019550" y="2182813"/>
          <p14:tracePt t="40684" x="4019550" y="2165350"/>
          <p14:tracePt t="40687" x="4024313" y="2135188"/>
          <p14:tracePt t="40690" x="4024313" y="2093913"/>
          <p14:tracePt t="40695" x="4030663" y="2051050"/>
          <p14:tracePt t="40696" x="4030663" y="2033588"/>
          <p14:tracePt t="40696" x="4030663" y="2016125"/>
          <p14:tracePt t="40698" x="4037013" y="1997075"/>
          <p14:tracePt t="40700" x="4037013" y="1966913"/>
          <p14:tracePt t="40704" x="4048125" y="1925638"/>
          <p14:tracePt t="40707" x="4048125" y="1878013"/>
          <p14:tracePt t="40711" x="4054475" y="1817688"/>
          <p14:tracePt t="40712" x="4060825" y="1782763"/>
          <p14:tracePt t="40714" x="4067175" y="1770063"/>
          <p14:tracePt t="40717" x="4071938" y="1709738"/>
          <p14:tracePt t="40721" x="4084638" y="1651000"/>
          <p14:tracePt t="40724" x="4084638" y="1597025"/>
          <p14:tracePt t="40728" x="4097338" y="1530350"/>
          <p14:tracePt t="40729" x="4102100" y="1495425"/>
          <p14:tracePt t="40730" x="4102100" y="1477963"/>
          <p14:tracePt t="40734" x="4108450" y="1417638"/>
          <p14:tracePt t="40737" x="4114800" y="1370013"/>
          <p14:tracePt t="40740" x="4121150" y="1303338"/>
          <p14:tracePt t="40744" x="4125913" y="1231900"/>
          <p14:tracePt t="40747" x="4125913" y="1195388"/>
          <p14:tracePt t="40750" x="4132263" y="1106488"/>
          <p14:tracePt t="40754" x="4132263" y="1041400"/>
          <p14:tracePt t="40757" x="4132263" y="974725"/>
          <p14:tracePt t="40762" x="4138613" y="855663"/>
          <p14:tracePt t="40762" x="4138613" y="836613"/>
          <p14:tracePt t="40764" x="4138613" y="808038"/>
          <p14:tracePt t="40767" x="4138613" y="723900"/>
          <p14:tracePt t="40770" x="4138613" y="622300"/>
          <p14:tracePt t="40774" x="4132263" y="550863"/>
          <p14:tracePt t="40775" x="4132263" y="531813"/>
          <p14:tracePt t="40775" x="4132263" y="501650"/>
          <p14:tracePt t="40776" x="4125913" y="484188"/>
          <p14:tracePt t="40778" x="4125913" y="454025"/>
          <p14:tracePt t="40779" x="4121150" y="419100"/>
          <p14:tracePt t="40780" x="4121150" y="400050"/>
          <p14:tracePt t="40781" x="4121150" y="376238"/>
          <p14:tracePt t="40782" x="4114800" y="358775"/>
          <p14:tracePt t="40784" x="4114800" y="341313"/>
          <p14:tracePt t="40787" x="4102100" y="293688"/>
          <p14:tracePt t="40828" x="4090988" y="269875"/>
          <p14:tracePt t="40830" x="4090988" y="280988"/>
          <p14:tracePt t="40831" x="4090988" y="287338"/>
          <p14:tracePt t="40834" x="4090988" y="298450"/>
          <p14:tracePt t="40837" x="4090988" y="311150"/>
          <p14:tracePt t="40840" x="4084638" y="334963"/>
          <p14:tracePt t="40845" x="4078288" y="347663"/>
          <p14:tracePt t="40847" x="4071938" y="352425"/>
          <p14:tracePt t="40848" x="4067175" y="352425"/>
          <p14:tracePt t="40850" x="4067175" y="358775"/>
          <p14:tracePt t="40854" x="4060825" y="365125"/>
          <p14:tracePt t="40857" x="4054475" y="365125"/>
          <p14:tracePt t="40896" x="4054475" y="358775"/>
          <p14:tracePt t="40901" x="4054475" y="352425"/>
          <p14:tracePt t="40906" x="4054475" y="347663"/>
          <p14:tracePt t="40912" x="4054475" y="341313"/>
          <p14:tracePt t="40915" x="4054475" y="334963"/>
          <p14:tracePt t="40923" x="4054475" y="328613"/>
          <p14:tracePt t="40928" x="4054475" y="322263"/>
          <p14:tracePt t="40933" x="4054475" y="317500"/>
          <p14:tracePt t="40935" x="4054475" y="311150"/>
          <p14:tracePt t="40939" x="4060825" y="304800"/>
          <p14:tracePt t="40941" x="4060825" y="298450"/>
          <p14:tracePt t="40945" x="4071938" y="293688"/>
          <p14:tracePt t="40945" x="4078288" y="287338"/>
          <p14:tracePt t="40948" x="4084638" y="280988"/>
          <p14:tracePt t="40949" x="4090988" y="280988"/>
          <p14:tracePt t="40951" x="4090988" y="274638"/>
          <p14:tracePt t="40951" x="4097338" y="274638"/>
          <p14:tracePt t="40954" x="4108450" y="269875"/>
          <p14:tracePt t="42656" x="4527550" y="269875"/>
          <p14:tracePt t="42658" x="4521200" y="274638"/>
          <p14:tracePt t="42660" x="4521200" y="280988"/>
          <p14:tracePt t="42663" x="4521200" y="287338"/>
          <p14:tracePt t="42663" x="4514850" y="293688"/>
          <p14:tracePt t="42666" x="4508500" y="298450"/>
          <p14:tracePt t="42673" x="4508500" y="328613"/>
          <p14:tracePt t="42677" x="4503738" y="341313"/>
          <p14:tracePt t="42678" x="4503738" y="352425"/>
          <p14:tracePt t="42680" x="4503738" y="358775"/>
          <p14:tracePt t="42681" x="4497388" y="365125"/>
          <p14:tracePt t="42686" x="4491038" y="376238"/>
          <p14:tracePt t="42689" x="4491038" y="388938"/>
          <p14:tracePt t="42693" x="4484688" y="400050"/>
          <p14:tracePt t="42697" x="4484688" y="412750"/>
          <p14:tracePt t="42703" x="4479925" y="423863"/>
          <p14:tracePt t="42706" x="4479925" y="430213"/>
          <p14:tracePt t="42710" x="4473575" y="436563"/>
          <p14:tracePt t="42711" x="4473575" y="442913"/>
          <p14:tracePt t="42714" x="4467225" y="449263"/>
          <p14:tracePt t="42719" x="4467225" y="460375"/>
          <p14:tracePt t="42723" x="4460875" y="466725"/>
          <p14:tracePt t="42726" x="4460875" y="473075"/>
          <p14:tracePt t="42727" x="4460875" y="484188"/>
          <p14:tracePt t="42731" x="4456113" y="496888"/>
          <p14:tracePt t="42736" x="4456113" y="520700"/>
          <p14:tracePt t="42739" x="4449763" y="544513"/>
          <p14:tracePt t="42743" x="4443413" y="555625"/>
          <p14:tracePt t="42744" x="4443413" y="568325"/>
          <p14:tracePt t="42747" x="4443413" y="579438"/>
          <p14:tracePt t="42747" x="4443413" y="585788"/>
          <p14:tracePt t="42753" x="4443413" y="622300"/>
          <p14:tracePt t="42756" x="4443413" y="639763"/>
          <p14:tracePt t="42759" x="4443413" y="663575"/>
          <p14:tracePt t="42764" x="4437063" y="693738"/>
          <p14:tracePt t="42764" x="4437063" y="706438"/>
          <p14:tracePt t="42769" x="4437063" y="735013"/>
          <p14:tracePt t="42773" x="4437063" y="754063"/>
          <p14:tracePt t="42776" x="4437063" y="771525"/>
          <p14:tracePt t="42780" x="4437063" y="788988"/>
          <p14:tracePt t="42781" x="4437063" y="801688"/>
          <p14:tracePt t="42786" x="4437063" y="825500"/>
          <p14:tracePt t="42789" x="4437063" y="842963"/>
          <p14:tracePt t="42793" x="4430713" y="862013"/>
          <p14:tracePt t="42797" x="4430713" y="879475"/>
          <p14:tracePt t="42798" x="4430713" y="890588"/>
          <p14:tracePt t="42802" x="4430713" y="909638"/>
          <p14:tracePt t="42806" x="4425950" y="920750"/>
          <p14:tracePt t="42807" x="4425950" y="933450"/>
          <p14:tracePt t="42809" x="4425950" y="938213"/>
          <p14:tracePt t="42813" x="4419600" y="957263"/>
          <p14:tracePt t="42819" x="4406900" y="992188"/>
          <p14:tracePt t="42823" x="4395788" y="1011238"/>
          <p14:tracePt t="42823" x="4395788" y="1016000"/>
          <p14:tracePt t="42824" x="4395788" y="1022350"/>
          <p14:tracePt t="42826" x="4389438" y="1028700"/>
          <p14:tracePt t="42829" x="4378325" y="1046163"/>
          <p14:tracePt t="42836" x="4365625" y="1082675"/>
          <p14:tracePt t="42839" x="4359275" y="1093788"/>
          <p14:tracePt t="42843" x="4352925" y="1112838"/>
          <p14:tracePt t="42847" x="4341813" y="1123950"/>
          <p14:tracePt t="42848" x="4341813" y="1130300"/>
          <p14:tracePt t="42853" x="4335463" y="1143000"/>
          <p14:tracePt t="42853" x="4329113" y="1154113"/>
          <p14:tracePt t="42857" x="4329113" y="1160463"/>
          <p14:tracePt t="42859" x="4324350" y="1166813"/>
          <p14:tracePt t="42863" x="4324350" y="1171575"/>
          <p14:tracePt t="42869" x="4318000" y="1184275"/>
          <p14:tracePt t="42873" x="4318000" y="1190625"/>
          <p14:tracePt t="42874" x="4318000" y="1195388"/>
          <p14:tracePt t="42877" x="4318000" y="1201738"/>
          <p14:tracePt t="42881" x="4318000" y="1208088"/>
          <p14:tracePt t="42886" x="4311650" y="1214438"/>
          <p14:tracePt t="42887" x="4311650" y="1220788"/>
          <p14:tracePt t="42889" x="4311650" y="1225550"/>
          <p14:tracePt t="42892" x="4305300" y="1231900"/>
          <p14:tracePt t="42896" x="4305300" y="1244600"/>
          <p14:tracePt t="42903" x="4305300" y="1255713"/>
          <p14:tracePt t="42906" x="4305300" y="1262063"/>
          <p14:tracePt t="42910" x="4300538" y="1273175"/>
          <p14:tracePt t="42911" x="4300538" y="1292225"/>
          <p14:tracePt t="42915" x="4300538" y="1298575"/>
          <p14:tracePt t="42919" x="4300538" y="1309688"/>
          <p14:tracePt t="42923" x="4294188" y="1322388"/>
          <p14:tracePt t="42926" x="4294188" y="1333500"/>
          <p14:tracePt t="42930" x="4294188" y="1350963"/>
          <p14:tracePt t="42931" x="4287838" y="1363663"/>
          <p14:tracePt t="42937" x="4281488" y="1387475"/>
          <p14:tracePt t="42937" x="4281488" y="1393825"/>
          <p14:tracePt t="42940" x="4281488" y="1404938"/>
          <p14:tracePt t="42941" x="4281488" y="1411288"/>
          <p14:tracePt t="42943" x="4276725" y="1411288"/>
          <p14:tracePt t="42947" x="4276725" y="1428750"/>
          <p14:tracePt t="42948" x="4270375" y="1435100"/>
          <p14:tracePt t="42952" x="4270375" y="1452563"/>
          <p14:tracePt t="42956" x="4264025" y="1465263"/>
          <p14:tracePt t="42959" x="4264025" y="1471613"/>
          <p14:tracePt t="42964" x="4264025" y="1489075"/>
          <p14:tracePt t="42969" x="4264025" y="1501775"/>
          <p14:tracePt t="42972" x="4264025" y="1512888"/>
          <p14:tracePt t="42976" x="4264025" y="1525588"/>
          <p14:tracePt t="42981" x="4264025" y="1536700"/>
          <p14:tracePt t="42981" x="4264025" y="1543050"/>
          <p14:tracePt t="42986" x="4264025" y="1560513"/>
          <p14:tracePt t="42989" x="4264025" y="1566863"/>
          <p14:tracePt t="42993" x="4264025" y="1590675"/>
          <p14:tracePt t="42997" x="4264025" y="1603375"/>
          <p14:tracePt t="42997" x="4264025" y="1614488"/>
          <p14:tracePt t="43002" x="4264025" y="1644650"/>
          <p14:tracePt t="43006" x="4264025" y="1662113"/>
          <p14:tracePt t="43006" x="4264025" y="1668463"/>
          <p14:tracePt t="43009" x="4270375" y="1681163"/>
          <p14:tracePt t="43014" x="4276725" y="1709738"/>
          <p14:tracePt t="43014" x="4276725" y="1722438"/>
          <p14:tracePt t="43019" x="4287838" y="1752600"/>
          <p14:tracePt t="43022" x="4294188" y="1782763"/>
          <p14:tracePt t="43026" x="4300538" y="1812925"/>
          <p14:tracePt t="43027" x="4305300" y="1830388"/>
          <p14:tracePt t="43030" x="4311650" y="1847850"/>
          <p14:tracePt t="43031" x="4311650" y="1854200"/>
          <p14:tracePt t="43031" x="4318000" y="1865313"/>
          <p14:tracePt t="43036" x="4329113" y="1901825"/>
          <p14:tracePt t="43039" x="4335463" y="1925638"/>
          <p14:tracePt t="43043" x="4341813" y="1966913"/>
          <p14:tracePt t="43044" x="4348163" y="1979613"/>
          <p14:tracePt t="43045" x="4352925" y="1992313"/>
          <p14:tracePt t="43047" x="4352925" y="1997075"/>
          <p14:tracePt t="43047" x="4352925" y="2003425"/>
          <p14:tracePt t="43052" x="4359275" y="2039938"/>
          <p14:tracePt t="43056" x="4365625" y="2057400"/>
          <p14:tracePt t="43056" x="4365625" y="2063750"/>
          <p14:tracePt t="43057" x="4365625" y="2074863"/>
          <p14:tracePt t="43058" x="4371975" y="2074863"/>
          <p14:tracePt t="43060" x="4371975" y="2087563"/>
          <p14:tracePt t="43061" x="4371975" y="2093913"/>
          <p14:tracePt t="43063" x="4378325" y="2098675"/>
          <p14:tracePt t="43069" x="4378325" y="2135188"/>
          <p14:tracePt t="43072" x="4378325" y="2159000"/>
          <p14:tracePt t="43076" x="4383088" y="2171700"/>
          <p14:tracePt t="43080" x="4383088" y="2189163"/>
          <p14:tracePt t="43081" x="4383088" y="2206625"/>
          <p14:tracePt t="43086" x="4383088" y="2230438"/>
          <p14:tracePt t="43089" x="4383088" y="2249488"/>
          <p14:tracePt t="43092" x="4389438" y="2278063"/>
          <p14:tracePt t="43096" x="4395788" y="2301875"/>
          <p14:tracePt t="43102" x="4395788" y="2344738"/>
          <p14:tracePt t="43106" x="4395788" y="2368550"/>
          <p14:tracePt t="43109" x="4402138" y="2392363"/>
          <p14:tracePt t="43113" x="4406900" y="2416175"/>
          <p14:tracePt t="43114" x="4406900" y="2433638"/>
          <p14:tracePt t="43119" x="4406900" y="2457450"/>
          <p14:tracePt t="43122" x="4406900" y="2487613"/>
          <p14:tracePt t="43126" x="4406900" y="2506663"/>
          <p14:tracePt t="43130" x="4413250" y="2524125"/>
          <p14:tracePt t="43131" x="4413250" y="2530475"/>
          <p14:tracePt t="43131" x="4413250" y="2535238"/>
          <p14:tracePt t="43136" x="4413250" y="2554288"/>
          <p14:tracePt t="43139" x="4413250" y="2565400"/>
          <p14:tracePt t="43143" x="4413250" y="2584450"/>
          <p14:tracePt t="43146" x="4413250" y="2595563"/>
          <p14:tracePt t="43153" x="4413250" y="2625725"/>
          <p14:tracePt t="43154" x="4413250" y="2632075"/>
          <p14:tracePt t="43156" x="4413250" y="2643188"/>
          <p14:tracePt t="43159" x="4413250" y="2655888"/>
          <p14:tracePt t="43163" x="4413250" y="2673350"/>
          <p14:tracePt t="43169" x="4413250" y="2697163"/>
          <p14:tracePt t="43172" x="4413250" y="2714625"/>
          <p14:tracePt t="43176" x="4413250" y="2727325"/>
          <p14:tracePt t="43180" x="4413250" y="2744788"/>
          <p14:tracePt t="43180" x="4413250" y="2751138"/>
          <p14:tracePt t="43186" x="4413250" y="2774950"/>
          <p14:tracePt t="43189" x="4413250" y="2792413"/>
          <p14:tracePt t="43192" x="4419600" y="2811463"/>
          <p14:tracePt t="43196" x="4419600" y="2835275"/>
          <p14:tracePt t="43202" x="4419600" y="2865438"/>
          <p14:tracePt t="43206" x="4419600" y="2876550"/>
          <p14:tracePt t="43209" x="4419600" y="2889250"/>
          <p14:tracePt t="43213" x="4419600" y="2913063"/>
          <p14:tracePt t="43214" x="4419600" y="2919413"/>
          <p14:tracePt t="43219" x="4419600" y="2936875"/>
          <p14:tracePt t="43222" x="4419600" y="2947988"/>
          <p14:tracePt t="43225" x="4419600" y="2967038"/>
          <p14:tracePt t="43230" x="4419600" y="2971800"/>
          <p14:tracePt t="43230" x="4419600" y="2978150"/>
          <p14:tracePt t="43236" x="4413250" y="2990850"/>
          <p14:tracePt t="43239" x="4406900" y="2995613"/>
          <p14:tracePt t="43242" x="4406900" y="3008313"/>
          <p14:tracePt t="43247" x="4406900" y="3021013"/>
          <p14:tracePt t="43247" x="4402138" y="3021013"/>
          <p14:tracePt t="43252" x="4402138" y="3032125"/>
          <p14:tracePt t="43256" x="4395788" y="3044825"/>
          <p14:tracePt t="43259" x="4389438" y="3049588"/>
          <p14:tracePt t="43260" x="4389438" y="3055938"/>
          <p14:tracePt t="43263" x="4389438" y="3068638"/>
          <p14:tracePt t="43264" x="4383088" y="3073400"/>
          <p14:tracePt t="43269" x="4383088" y="3092450"/>
          <p14:tracePt t="43272" x="4378325" y="3109913"/>
          <p14:tracePt t="43276" x="4371975" y="3122613"/>
          <p14:tracePt t="43280" x="4371975" y="3140075"/>
          <p14:tracePt t="43286" x="4365625" y="3163888"/>
          <p14:tracePt t="43289" x="4365625" y="3176588"/>
          <p14:tracePt t="43290" x="4365625" y="3187700"/>
          <p14:tracePt t="43292" x="4365625" y="3194050"/>
          <p14:tracePt t="43296" x="4359275" y="3205163"/>
          <p14:tracePt t="43302" x="4359275" y="3235325"/>
          <p14:tracePt t="43306" x="4359275" y="3241675"/>
          <p14:tracePt t="43306" x="4359275" y="3248025"/>
          <p14:tracePt t="43309" x="4359275" y="3252788"/>
          <p14:tracePt t="43312" x="4359275" y="3259138"/>
          <p14:tracePt t="43319" x="4359275" y="3278188"/>
          <p14:tracePt t="43322" x="4352925" y="3278188"/>
          <p14:tracePt t="43326" x="4352925" y="3282950"/>
          <p14:tracePt t="43329" x="4352925" y="3289300"/>
          <p14:tracePt t="43336" x="4352925" y="3302000"/>
          <p14:tracePt t="43340" x="4352925" y="3306763"/>
          <p14:tracePt t="43344" x="4352925" y="3313113"/>
          <p14:tracePt t="43347" x="4352925" y="3319463"/>
          <p14:tracePt t="43352" x="4352925" y="3325813"/>
          <p14:tracePt t="43361" x="4352925" y="3330575"/>
          <p14:tracePt t="43364" x="4352925" y="3336925"/>
          <p14:tracePt t="43370" x="4352925" y="3343275"/>
          <p14:tracePt t="43374" x="4352925" y="3349625"/>
          <p14:tracePt t="43380" x="4352925" y="3355975"/>
          <p14:tracePt t="43385" x="4352925" y="3360738"/>
          <p14:tracePt t="43390" x="4352925" y="3367088"/>
          <p14:tracePt t="43390" x="4352925" y="3373438"/>
          <p14:tracePt t="43394" x="4348163" y="3379788"/>
          <p14:tracePt t="43398" x="4348163" y="3384550"/>
          <p14:tracePt t="43403" x="4341813" y="3390900"/>
          <p14:tracePt t="43405" x="4341813" y="3397250"/>
          <p14:tracePt t="43412" x="4341813" y="3408363"/>
          <p14:tracePt t="43416" x="4341813" y="3414713"/>
          <p14:tracePt t="43419" x="4335463" y="3421063"/>
          <p14:tracePt t="43422" x="4335463" y="3427413"/>
          <p14:tracePt t="43425" x="4329113" y="3433763"/>
          <p14:tracePt t="43430" x="4324350" y="3438525"/>
          <p14:tracePt t="43436" x="4324350" y="3444875"/>
          <p14:tracePt t="43439" x="4318000" y="3451225"/>
          <p14:tracePt t="43442" x="4318000" y="3457575"/>
          <p14:tracePt t="43446" x="4311650" y="3462338"/>
          <p14:tracePt t="43452" x="4311650" y="3468688"/>
          <p14:tracePt t="43456" x="4305300" y="3475038"/>
          <p14:tracePt t="43460" x="4300538" y="3481388"/>
          <p14:tracePt t="43470" x="4300538" y="3486150"/>
          <p14:tracePt t="43480" x="4300538" y="3492500"/>
          <p14:tracePt t="44243" x="4294188" y="3492500"/>
          <p14:tracePt t="44263" x="4287838" y="3492500"/>
          <p14:tracePt t="44279" x="4281488" y="3492500"/>
          <p14:tracePt t="44281" x="4276725" y="3492500"/>
          <p14:tracePt t="44292" x="4270375" y="3492500"/>
          <p14:tracePt t="44295" x="4264025" y="3492500"/>
          <p14:tracePt t="44300" x="4257675" y="3492500"/>
          <p14:tracePt t="44302" x="4251325" y="3492500"/>
          <p14:tracePt t="44306" x="4246563" y="3486150"/>
          <p14:tracePt t="44312" x="4227513" y="3486150"/>
          <p14:tracePt t="44315" x="4222750" y="3486150"/>
          <p14:tracePt t="44319" x="4210050" y="3486150"/>
          <p14:tracePt t="44322" x="4198938" y="3481388"/>
          <p14:tracePt t="44325" x="4192588" y="3481388"/>
          <p14:tracePt t="44328" x="4173538" y="3481388"/>
          <p14:tracePt t="44335" x="4162425" y="3481388"/>
          <p14:tracePt t="44336" x="4156075" y="3481388"/>
          <p14:tracePt t="44338" x="4149725" y="3481388"/>
          <p14:tracePt t="44342" x="4144963" y="3481388"/>
          <p14:tracePt t="44346" x="4138613" y="3481388"/>
          <p14:tracePt t="44352" x="4132263" y="3481388"/>
          <p14:tracePt t="44357" x="4125913" y="3481388"/>
          <p14:tracePt t="44365" x="4121150" y="3481388"/>
          <p14:tracePt t="44393" x="4114800" y="3481388"/>
          <p14:tracePt t="44395" x="4114800" y="3486150"/>
          <p14:tracePt t="44516" x="4121150" y="3486150"/>
          <p14:tracePt t="44518" x="4125913" y="3486150"/>
          <p14:tracePt t="44522" x="4132263" y="3486150"/>
          <p14:tracePt t="44526" x="4144963" y="3486150"/>
          <p14:tracePt t="44532" x="4173538" y="3486150"/>
          <p14:tracePt t="44535" x="4186238" y="3486150"/>
          <p14:tracePt t="44538" x="4198938" y="3486150"/>
          <p14:tracePt t="44542" x="4210050" y="3486150"/>
          <p14:tracePt t="44546" x="4227513" y="3486150"/>
          <p14:tracePt t="44552" x="4246563" y="3486150"/>
          <p14:tracePt t="44555" x="4251325" y="3486150"/>
          <p14:tracePt t="44556" x="4264025" y="3486150"/>
          <p14:tracePt t="44559" x="4270375" y="3486150"/>
          <p14:tracePt t="44564" x="4276725" y="3481388"/>
          <p14:tracePt t="44565" x="4287838" y="3481388"/>
          <p14:tracePt t="44568" x="4294188" y="3481388"/>
          <p14:tracePt t="44571" x="4311650" y="3481388"/>
          <p14:tracePt t="44578" x="4335463" y="3475038"/>
          <p14:tracePt t="44579" x="4352925" y="3475038"/>
          <p14:tracePt t="44582" x="4365625" y="3468688"/>
          <p14:tracePt t="44585" x="4383088" y="3468688"/>
          <p14:tracePt t="44588" x="4413250" y="3462338"/>
          <p14:tracePt t="44589" x="4419600" y="3462338"/>
          <p14:tracePt t="44591" x="4437063" y="3462338"/>
          <p14:tracePt t="44596" x="4473575" y="3457575"/>
          <p14:tracePt t="44596" x="4479925" y="3457575"/>
          <p14:tracePt t="44597" x="4491038" y="3451225"/>
          <p14:tracePt t="44602" x="4533900" y="3444875"/>
          <p14:tracePt t="44605" x="4562475" y="3444875"/>
          <p14:tracePt t="44608" x="4598988" y="3444875"/>
          <p14:tracePt t="44612" x="4629150" y="3444875"/>
          <p14:tracePt t="44618" x="4683125" y="3438525"/>
          <p14:tracePt t="44619" x="4700588" y="3433763"/>
          <p14:tracePt t="44622" x="4713288" y="3433763"/>
          <p14:tracePt t="44625" x="4737100" y="3433763"/>
          <p14:tracePt t="44629" x="4765675" y="3433763"/>
          <p14:tracePt t="44629" x="4772025" y="3433763"/>
          <p14:tracePt t="44635" x="4802188" y="3433763"/>
          <p14:tracePt t="44638" x="4826000" y="3433763"/>
          <p14:tracePt t="44641" x="4849813" y="3433763"/>
          <p14:tracePt t="44645" x="4873625" y="3427413"/>
          <p14:tracePt t="44651" x="4910138" y="3427413"/>
          <p14:tracePt t="44655" x="4927600" y="3427413"/>
          <p14:tracePt t="44656" x="4933950" y="3427413"/>
          <p14:tracePt t="44656" x="4945063" y="3427413"/>
          <p14:tracePt t="44659" x="4964113" y="3427413"/>
          <p14:tracePt t="44662" x="4975225" y="3427413"/>
          <p14:tracePt t="44663" x="4994275" y="3427413"/>
          <p14:tracePt t="44668" x="5022850" y="3427413"/>
          <p14:tracePt t="44671" x="5053013" y="3427413"/>
          <p14:tracePt t="44675" x="5076825" y="3427413"/>
          <p14:tracePt t="44679" x="5106988" y="3427413"/>
          <p14:tracePt t="44679" x="5113338" y="3427413"/>
          <p14:tracePt t="44685" x="5154613" y="3427413"/>
          <p14:tracePt t="44688" x="5178425" y="3427413"/>
          <p14:tracePt t="44691" x="5208588" y="3427413"/>
          <p14:tracePt t="44695" x="5227638" y="3427413"/>
          <p14:tracePt t="44696" x="5245100" y="3427413"/>
          <p14:tracePt t="44701" x="5275263" y="3427413"/>
          <p14:tracePt t="44705" x="5292725" y="3421063"/>
          <p14:tracePt t="44708" x="5316538" y="3421063"/>
          <p14:tracePt t="44712" x="5340350" y="3421063"/>
          <p14:tracePt t="44718" x="5376863" y="3414713"/>
          <p14:tracePt t="44721" x="5394325" y="3414713"/>
          <p14:tracePt t="44725" x="5411788" y="3414713"/>
          <p14:tracePt t="44729" x="5424488" y="3414713"/>
          <p14:tracePt t="44730" x="5435600" y="3414713"/>
          <p14:tracePt t="44735" x="5448300" y="3414713"/>
          <p14:tracePt t="44738" x="5459413" y="3414713"/>
          <p14:tracePt t="44741" x="5472113" y="3414713"/>
          <p14:tracePt t="44746" x="5489575" y="3414713"/>
          <p14:tracePt t="44746" x="5495925" y="3414713"/>
          <p14:tracePt t="44751" x="5513388" y="3414713"/>
          <p14:tracePt t="44755" x="5532438" y="3414713"/>
          <p14:tracePt t="44758" x="5549900" y="3414713"/>
          <p14:tracePt t="44759" x="5561013" y="3414713"/>
          <p14:tracePt t="44760" x="5573713" y="3414713"/>
          <p14:tracePt t="44762" x="5580063" y="3414713"/>
          <p14:tracePt t="44763" x="5591175" y="3414713"/>
          <p14:tracePt t="44768" x="5627688" y="3414713"/>
          <p14:tracePt t="44771" x="5668963" y="3414713"/>
          <p14:tracePt t="44775" x="5699125" y="3414713"/>
          <p14:tracePt t="44775" x="5711825" y="3414713"/>
          <p14:tracePt t="44776" x="5722938" y="3414713"/>
          <p14:tracePt t="44777" x="5735638" y="3414713"/>
          <p14:tracePt t="44779" x="5746750" y="3414713"/>
          <p14:tracePt t="44779" x="5759450" y="3414713"/>
          <p14:tracePt t="44780" x="5765800" y="3414713"/>
          <p14:tracePt t="44785" x="5813425" y="3414713"/>
          <p14:tracePt t="44788" x="5848350" y="3408363"/>
          <p14:tracePt t="44792" x="5884863" y="3408363"/>
          <p14:tracePt t="44796" x="5926138" y="3408363"/>
          <p14:tracePt t="44796" x="5932488" y="3403600"/>
          <p14:tracePt t="44801" x="5962650" y="3403600"/>
          <p14:tracePt t="44805" x="5980113" y="3403600"/>
          <p14:tracePt t="44808" x="5992813" y="3397250"/>
          <p14:tracePt t="44809" x="6003925" y="3397250"/>
          <p14:tracePt t="44810" x="6010275" y="3397250"/>
          <p14:tracePt t="44812" x="6016625" y="3397250"/>
          <p14:tracePt t="44819" x="6027738" y="3397250"/>
          <p14:tracePt t="44820" x="6034088" y="3397250"/>
          <p14:tracePt t="44823" x="6040438" y="3397250"/>
          <p14:tracePt t="44824" x="6040438" y="3390900"/>
          <p14:tracePt t="44829" x="6046788" y="3390900"/>
          <p14:tracePt t="44839" x="6051550" y="3390900"/>
          <p14:tracePt t="44861" x="6057900" y="3390900"/>
          <p14:tracePt t="44864" x="6064250" y="3390900"/>
          <p14:tracePt t="44872" x="6075363" y="3390900"/>
          <p14:tracePt t="44876" x="6088063" y="3390900"/>
          <p14:tracePt t="44885" x="6111875" y="3390900"/>
          <p14:tracePt t="44886" x="6118225" y="3390900"/>
          <p14:tracePt t="44888" x="6124575" y="3390900"/>
          <p14:tracePt t="44892" x="6129338" y="3390900"/>
          <p14:tracePt t="44896" x="6142038" y="3390900"/>
          <p14:tracePt t="44905" x="6153150" y="3384550"/>
          <p14:tracePt t="44909" x="6159500" y="3384550"/>
          <p14:tracePt t="44913" x="6165850" y="3384550"/>
          <p14:tracePt t="44918" x="6172200" y="3384550"/>
          <p14:tracePt t="44922" x="6176963" y="3384550"/>
          <p14:tracePt t="44929" x="6183313" y="3384550"/>
          <p14:tracePt t="44929" x="6189663" y="3384550"/>
          <p14:tracePt t="44932" x="6196013" y="3384550"/>
          <p14:tracePt t="44938" x="6213475" y="3384550"/>
          <p14:tracePt t="44942" x="6226175" y="3384550"/>
          <p14:tracePt t="44949" x="6273800" y="3384550"/>
          <p14:tracePt t="44951" x="6280150" y="3384550"/>
          <p14:tracePt t="44952" x="6291263" y="3384550"/>
          <p14:tracePt t="44955" x="6315075" y="3384550"/>
          <p14:tracePt t="44958" x="6332538" y="3384550"/>
          <p14:tracePt t="44962" x="6356350" y="3384550"/>
          <p14:tracePt t="44963" x="6375400" y="3384550"/>
          <p14:tracePt t="44965" x="6381750" y="3379788"/>
          <p14:tracePt t="44971" x="6416675" y="3379788"/>
          <p14:tracePt t="44975" x="6446838" y="3373438"/>
          <p14:tracePt t="44980" x="6464300" y="3367088"/>
          <p14:tracePt t="44980" x="6470650" y="3367088"/>
          <p14:tracePt t="44985" x="6483350" y="3360738"/>
          <p14:tracePt t="44988" x="6494463" y="3360738"/>
          <p14:tracePt t="44991" x="6500813" y="3355975"/>
          <p14:tracePt t="44995" x="6507163" y="3355975"/>
          <p14:tracePt t="45001" x="6511925" y="3355975"/>
          <p14:tracePt t="45005" x="6518275" y="3355975"/>
          <p14:tracePt t="45008" x="6518275" y="3349625"/>
          <p14:tracePt t="45042" x="6524625" y="3349625"/>
          <p14:tracePt t="45080" x="6524625" y="3343275"/>
          <p14:tracePt t="45097" x="6524625" y="3336925"/>
          <p14:tracePt t="45108" x="6524625" y="3330575"/>
          <p14:tracePt t="45114" x="6524625" y="3325813"/>
          <p14:tracePt t="45118" x="6524625" y="3319463"/>
          <p14:tracePt t="45129" x="6524625" y="3313113"/>
          <p14:tracePt t="45141" x="6524625" y="3306763"/>
          <p14:tracePt t="45148" x="6524625" y="3302000"/>
          <p14:tracePt t="45161" x="6524625" y="3295650"/>
          <p14:tracePt t="45182" x="6524625" y="3289300"/>
          <p14:tracePt t="45209" x="6524625" y="3282950"/>
          <p14:tracePt t="45221" x="6524625" y="3278188"/>
          <p14:tracePt t="45265" x="6524625" y="3271838"/>
          <p14:tracePt t="45273" x="6518275" y="3271838"/>
          <p14:tracePt t="45279" x="6518275" y="3265488"/>
          <p14:tracePt t="45281" x="6511925" y="3265488"/>
          <p14:tracePt t="45286" x="6507163" y="3265488"/>
          <p14:tracePt t="45291" x="6507163" y="3252788"/>
          <p14:tracePt t="45295" x="6494463" y="3248025"/>
          <p14:tracePt t="45301" x="6488113" y="3241675"/>
          <p14:tracePt t="45305" x="6483350" y="3235325"/>
          <p14:tracePt t="45308" x="6477000" y="3228975"/>
          <p14:tracePt t="45312" x="6470650" y="3228975"/>
          <p14:tracePt t="45318" x="6464300" y="3228975"/>
          <p14:tracePt t="45321" x="6464300" y="3224213"/>
          <p14:tracePt t="45329" x="6459538" y="3224213"/>
          <p14:tracePt t="45337" x="6453188" y="3224213"/>
          <p14:tracePt t="45342" x="6446838" y="3224213"/>
          <p14:tracePt t="45347" x="6440488" y="3224213"/>
          <p14:tracePt t="45352" x="6434138" y="3217863"/>
          <p14:tracePt t="45356" x="6429375" y="3217863"/>
          <p14:tracePt t="45358" x="6423025" y="3217863"/>
          <p14:tracePt t="45362" x="6416675" y="3217863"/>
          <p14:tracePt t="45368" x="6405563" y="3217863"/>
          <p14:tracePt t="45369" x="6399213" y="3217863"/>
          <p14:tracePt t="45371" x="6392863" y="3217863"/>
          <p14:tracePt t="45374" x="6381750" y="3217863"/>
          <p14:tracePt t="45378" x="6369050" y="3217863"/>
          <p14:tracePt t="45384" x="6345238" y="3217863"/>
          <p14:tracePt t="45388" x="6338888" y="3217863"/>
          <p14:tracePt t="45391" x="6321425" y="3217863"/>
          <p14:tracePt t="45395" x="6308725" y="3217863"/>
          <p14:tracePt t="45396" x="6303963" y="3217863"/>
          <p14:tracePt t="45401" x="6297613" y="3217863"/>
          <p14:tracePt t="45404" x="6280150" y="3217863"/>
          <p14:tracePt t="45408" x="6273800" y="3217863"/>
          <p14:tracePt t="45412" x="6261100" y="3217863"/>
          <p14:tracePt t="45418" x="6249988" y="3217863"/>
          <p14:tracePt t="45421" x="6243638" y="3217863"/>
          <p14:tracePt t="45425" x="6243638" y="3224213"/>
          <p14:tracePt t="45429" x="6237288" y="3224213"/>
          <p14:tracePt t="45434" x="6230938" y="3224213"/>
          <p14:tracePt t="45440" x="6230938" y="3228975"/>
          <p14:tracePt t="45446" x="6226175" y="3228975"/>
          <p14:tracePt t="45448" x="6226175" y="3235325"/>
          <p14:tracePt t="45451" x="6219825" y="3235325"/>
          <p14:tracePt t="45464" x="6219825" y="3241675"/>
          <p14:tracePt t="45466" x="6213475" y="3241675"/>
          <p14:tracePt t="45477" x="6207125" y="3241675"/>
          <p14:tracePt t="45487" x="6207125" y="3248025"/>
          <p14:tracePt t="45488" x="6202363" y="3248025"/>
          <p14:tracePt t="45492" x="6196013" y="3248025"/>
          <p14:tracePt t="45501" x="6189663" y="3248025"/>
          <p14:tracePt t="45513" x="6183313" y="3248025"/>
          <p14:tracePt t="45535" x="6176963" y="3248025"/>
          <p14:tracePt t="45545" x="6172200" y="3248025"/>
          <p14:tracePt t="45557" x="6165850" y="3248025"/>
          <p14:tracePt t="45562" x="6159500" y="3248025"/>
          <p14:tracePt t="45569" x="6153150" y="3248025"/>
          <p14:tracePt t="45573" x="6148388" y="3248025"/>
          <p14:tracePt t="45574" x="6142038" y="3248025"/>
          <p14:tracePt t="45578" x="6135688" y="3248025"/>
          <p14:tracePt t="45584" x="6129338" y="3248025"/>
          <p14:tracePt t="45588" x="6111875" y="3248025"/>
          <p14:tracePt t="45591" x="6105525" y="3248025"/>
          <p14:tracePt t="45595" x="6094413" y="3248025"/>
          <p14:tracePt t="45596" x="6088063" y="3248025"/>
          <p14:tracePt t="45601" x="6075363" y="3248025"/>
          <p14:tracePt t="45604" x="6064250" y="3248025"/>
          <p14:tracePt t="45607" x="6051550" y="3248025"/>
          <p14:tracePt t="45612" x="6046788" y="3248025"/>
          <p14:tracePt t="45617" x="6040438" y="3248025"/>
          <p14:tracePt t="45621" x="6034088" y="3248025"/>
          <p14:tracePt t="45625" x="6027738" y="3248025"/>
          <p14:tracePt t="45638" x="6022975" y="3248025"/>
          <p14:tracePt t="45647" x="6016625" y="3248025"/>
          <p14:tracePt t="45650" x="6010275" y="3248025"/>
          <p14:tracePt t="45655" x="6003925" y="3248025"/>
          <p14:tracePt t="45663" x="5997575" y="3248025"/>
          <p14:tracePt t="45667" x="5992813" y="3248025"/>
          <p14:tracePt t="45670" x="5986463" y="3248025"/>
          <p14:tracePt t="45675" x="5980113" y="3248025"/>
          <p14:tracePt t="45680" x="5973763" y="3248025"/>
          <p14:tracePt t="45686" x="5969000" y="3248025"/>
          <p14:tracePt t="45688" x="5962650" y="3248025"/>
          <p14:tracePt t="45694" x="5956300" y="3248025"/>
          <p14:tracePt t="45700" x="5949950" y="3241675"/>
          <p14:tracePt t="45703" x="5945188" y="3241675"/>
          <p14:tracePt t="45706" x="5938838" y="3241675"/>
          <p14:tracePt t="45711" x="5932488" y="3241675"/>
          <p14:tracePt t="45714" x="5926138" y="3241675"/>
          <p14:tracePt t="45717" x="5919788" y="3241675"/>
          <p14:tracePt t="45721" x="5908675" y="3241675"/>
          <p14:tracePt t="45724" x="5895975" y="3241675"/>
          <p14:tracePt t="45729" x="5884863" y="3235325"/>
          <p14:tracePt t="45734" x="5861050" y="3235325"/>
          <p14:tracePt t="45737" x="5843588" y="3235325"/>
          <p14:tracePt t="45741" x="5830888" y="3228975"/>
          <p14:tracePt t="45742" x="5818188" y="3228975"/>
          <p14:tracePt t="45745" x="5807075" y="3228975"/>
          <p14:tracePt t="45751" x="5783263" y="3228975"/>
          <p14:tracePt t="45754" x="5770563" y="3228975"/>
          <p14:tracePt t="45757" x="5759450" y="3228975"/>
          <p14:tracePt t="45764" x="5735638" y="3228975"/>
          <p14:tracePt t="45767" x="5729288" y="3228975"/>
          <p14:tracePt t="45771" x="5722938" y="3228975"/>
          <p14:tracePt t="45774" x="5716588" y="3228975"/>
          <p14:tracePt t="45778" x="5711825" y="3235325"/>
          <p14:tracePt t="45784" x="5692775" y="3235325"/>
          <p14:tracePt t="45787" x="5688013" y="3235325"/>
          <p14:tracePt t="45792" x="5681663" y="3235325"/>
          <p14:tracePt t="45792" x="5675313" y="3235325"/>
          <p14:tracePt t="45797" x="5668963" y="3235325"/>
          <p14:tracePt t="45801" x="5664200" y="3241675"/>
          <p14:tracePt t="45804" x="5651500" y="3241675"/>
          <p14:tracePt t="45807" x="5645150" y="3241675"/>
          <p14:tracePt t="45812" x="5638800" y="3241675"/>
          <p14:tracePt t="45817" x="5634038" y="3241675"/>
          <p14:tracePt t="45821" x="5627688" y="3241675"/>
          <p14:tracePt t="45826" x="5621338" y="3241675"/>
          <p14:tracePt t="45836" x="5614988" y="3241675"/>
          <p14:tracePt t="45856" x="5610225" y="3241675"/>
          <p14:tracePt t="45856" x="5603875" y="3241675"/>
          <p14:tracePt t="45870" x="5597525" y="3241675"/>
          <p14:tracePt t="45879" x="5591175" y="3241675"/>
          <p14:tracePt t="45894" x="5586413" y="3241675"/>
          <p14:tracePt t="45899" x="5580063" y="3241675"/>
          <p14:tracePt t="45919" x="5573713" y="3235325"/>
          <p14:tracePt t="45925" x="5567363" y="3228975"/>
          <p14:tracePt t="45931" x="5561013" y="3228975"/>
          <p14:tracePt t="45935" x="5561013" y="3224213"/>
          <p14:tracePt t="45937" x="5556250" y="3224213"/>
          <p14:tracePt t="45941" x="5549900" y="3224213"/>
          <p14:tracePt t="45946" x="5543550" y="3224213"/>
          <p14:tracePt t="45951" x="5537200" y="3224213"/>
          <p14:tracePt t="45954" x="5537200" y="3217863"/>
          <p14:tracePt t="45958" x="5532438" y="3217863"/>
          <p14:tracePt t="45964" x="5526088" y="3217863"/>
          <p14:tracePt t="45968" x="5519738" y="3217863"/>
          <p14:tracePt t="45975" x="5513388" y="3217863"/>
          <p14:tracePt t="45984" x="5508625" y="3217863"/>
          <p14:tracePt t="45987" x="5502275" y="3217863"/>
          <p14:tracePt t="45994" x="5495925" y="3217863"/>
          <p14:tracePt t="45998" x="5489575" y="3217863"/>
          <p14:tracePt t="46002" x="5483225" y="3217863"/>
          <p14:tracePt t="46004" x="5478463" y="3217863"/>
          <p14:tracePt t="46007" x="5472113" y="3211513"/>
          <p14:tracePt t="46011" x="5459413" y="3211513"/>
          <p14:tracePt t="46018" x="5430838" y="3211513"/>
          <p14:tracePt t="46019" x="5418138" y="3211513"/>
          <p14:tracePt t="46021" x="5411788" y="3211513"/>
          <p14:tracePt t="46025" x="5394325" y="3205163"/>
          <p14:tracePt t="46028" x="5376863" y="3205163"/>
          <p14:tracePt t="46035" x="5346700" y="3200400"/>
          <p14:tracePt t="46035" x="5334000" y="3200400"/>
          <p14:tracePt t="46037" x="5329238" y="3200400"/>
          <p14:tracePt t="46041" x="5316538" y="3200400"/>
          <p14:tracePt t="46047" x="5303838" y="3200400"/>
          <p14:tracePt t="46054" x="5292725" y="3194050"/>
          <p14:tracePt t="46058" x="5286375" y="3194050"/>
          <p14:tracePt t="46069" x="5280025" y="3194050"/>
          <p14:tracePt t="46090" x="5256213" y="3194050"/>
          <p14:tracePt t="46112" x="5227638" y="3194050"/>
          <p14:tracePt t="46118" x="5221288" y="3194050"/>
          <p14:tracePt t="46119" x="5214938" y="3194050"/>
          <p14:tracePt t="46122" x="5208588" y="3194050"/>
          <p14:tracePt t="46126" x="5202238" y="3194050"/>
          <p14:tracePt t="46129" x="5197475" y="3194050"/>
          <p14:tracePt t="46134" x="5191125" y="3200400"/>
          <p14:tracePt t="46138" x="5184775" y="3200400"/>
          <p14:tracePt t="46141" x="5173663" y="3205163"/>
          <p14:tracePt t="46148" x="5160963" y="3205163"/>
          <p14:tracePt t="46151" x="5149850" y="3205163"/>
          <p14:tracePt t="46154" x="5143500" y="3211513"/>
          <p14:tracePt t="46157" x="5130800" y="3211513"/>
          <p14:tracePt t="46164" x="5113338" y="3217863"/>
          <p14:tracePt t="46167" x="5100638" y="3217863"/>
          <p14:tracePt t="46170" x="5083175" y="3217863"/>
          <p14:tracePt t="46174" x="5076825" y="3224213"/>
          <p14:tracePt t="46179" x="5053013" y="3224213"/>
          <p14:tracePt t="46179" x="5046663" y="3224213"/>
          <p14:tracePt t="46184" x="5022850" y="3224213"/>
          <p14:tracePt t="46187" x="5005388" y="3224213"/>
          <p14:tracePt t="46190" x="4981575" y="3224213"/>
          <p14:tracePt t="46197" x="4921250" y="3224213"/>
          <p14:tracePt t="46198" x="4910138" y="3217863"/>
          <p14:tracePt t="46201" x="4886325" y="3217863"/>
          <p14:tracePt t="46204" x="4856163" y="3211513"/>
          <p14:tracePt t="46207" x="4819650" y="3205163"/>
          <p14:tracePt t="46212" x="4772025" y="3205163"/>
          <p14:tracePt t="46213" x="4765675" y="3205163"/>
          <p14:tracePt t="46213" x="4748213" y="3200400"/>
          <p14:tracePt t="46217" x="4730750" y="3200400"/>
          <p14:tracePt t="46220" x="4700588" y="3200400"/>
          <p14:tracePt t="46224" x="4683125" y="3194050"/>
          <p14:tracePt t="46231" x="4659313" y="3194050"/>
          <p14:tracePt t="46231" x="4652963" y="3194050"/>
          <p14:tracePt t="46234" x="4646613" y="3194050"/>
          <p14:tracePt t="46237" x="4635500" y="3194050"/>
          <p14:tracePt t="46240" x="4629150" y="3194050"/>
          <p14:tracePt t="46245" x="4622800" y="3194050"/>
          <p14:tracePt t="46250" x="4616450" y="3194050"/>
          <p14:tracePt t="46254" x="4610100" y="3194050"/>
          <p14:tracePt t="46257" x="4605338" y="3194050"/>
          <p14:tracePt t="46264" x="4598988" y="3187700"/>
          <p14:tracePt t="46265" x="4592638" y="3187700"/>
          <p14:tracePt t="46269" x="4586288" y="3187700"/>
          <p14:tracePt t="46282" x="4581525" y="3187700"/>
          <p14:tracePt t="46284" x="4581525" y="3181350"/>
          <p14:tracePt t="46287" x="4575175" y="3181350"/>
          <p14:tracePt t="46294" x="4568825" y="3181350"/>
          <p14:tracePt t="46310" x="4562475" y="3181350"/>
          <p14:tracePt t="46312" x="4562475" y="3176588"/>
          <p14:tracePt t="46425" x="4568825" y="3176588"/>
          <p14:tracePt t="46428" x="4581525" y="3176588"/>
          <p14:tracePt t="46431" x="4586288" y="3176588"/>
          <p14:tracePt t="46434" x="4592638" y="3176588"/>
          <p14:tracePt t="46437" x="4598988" y="3176588"/>
          <p14:tracePt t="46440" x="4605338" y="3176588"/>
          <p14:tracePt t="46445" x="4616450" y="3176588"/>
          <p14:tracePt t="46450" x="4629150" y="3176588"/>
          <p14:tracePt t="46454" x="4635500" y="3176588"/>
          <p14:tracePt t="46459" x="4640263" y="3176588"/>
          <p14:tracePt t="46464" x="4646613" y="3176588"/>
          <p14:tracePt t="46467" x="4652963" y="3176588"/>
          <p14:tracePt t="46472" x="4659313" y="3170238"/>
          <p14:tracePt t="46474" x="4664075" y="3170238"/>
          <p14:tracePt t="46479" x="4676775" y="3170238"/>
          <p14:tracePt t="46484" x="4687888" y="3170238"/>
          <p14:tracePt t="46487" x="4700588" y="3170238"/>
          <p14:tracePt t="46490" x="4713288" y="3170238"/>
          <p14:tracePt t="46497" x="4741863" y="3170238"/>
          <p14:tracePt t="46498" x="4754563" y="3170238"/>
          <p14:tracePt t="46500" x="4765675" y="3170238"/>
          <p14:tracePt t="46503" x="4791075" y="3176588"/>
          <p14:tracePt t="46507" x="4814888" y="3176588"/>
          <p14:tracePt t="46512" x="4856163" y="3181350"/>
          <p14:tracePt t="46512" x="4862513" y="3187700"/>
          <p14:tracePt t="46517" x="4903788" y="3187700"/>
          <p14:tracePt t="46520" x="4940300" y="3194050"/>
          <p14:tracePt t="46524" x="4970463" y="3194050"/>
          <p14:tracePt t="46530" x="5035550" y="3200400"/>
          <p14:tracePt t="46534" x="5053013" y="3200400"/>
          <p14:tracePt t="46537" x="5076825" y="3205163"/>
          <p14:tracePt t="46540" x="5095875" y="3205163"/>
          <p14:tracePt t="46545" x="5113338" y="3205163"/>
          <p14:tracePt t="46546" x="5124450" y="3205163"/>
          <p14:tracePt t="46550" x="5130800" y="3205163"/>
          <p14:tracePt t="46553" x="5137150" y="3205163"/>
          <p14:tracePt t="46557" x="5143500" y="3205163"/>
          <p14:tracePt t="46558" x="5149850" y="3205163"/>
          <p14:tracePt t="46565" x="5154613" y="3205163"/>
          <p14:tracePt t="46602" x="5160963" y="3205163"/>
          <p14:tracePt t="46608" x="5167313" y="3205163"/>
          <p14:tracePt t="46611" x="5173663" y="3205163"/>
          <p14:tracePt t="46615" x="5178425" y="3205163"/>
          <p14:tracePt t="46619" x="5184775" y="3205163"/>
          <p14:tracePt t="46623" x="5191125" y="3205163"/>
          <p14:tracePt t="46625" x="5197475" y="3205163"/>
          <p14:tracePt t="46630" x="5202238" y="3205163"/>
          <p14:tracePt t="46634" x="5208588" y="3205163"/>
          <p14:tracePt t="46637" x="5214938" y="3200400"/>
          <p14:tracePt t="46641" x="5221288" y="3200400"/>
          <p14:tracePt t="46647" x="5227638" y="3200400"/>
          <p14:tracePt t="46653" x="5232400" y="3200400"/>
          <p14:tracePt t="46661" x="5238750" y="3200400"/>
          <p14:tracePt t="46666" x="5245100" y="3200400"/>
          <p14:tracePt t="46669" x="5251450" y="3200400"/>
          <p14:tracePt t="46673" x="5256213" y="3200400"/>
          <p14:tracePt t="46677" x="5262563" y="3200400"/>
          <p14:tracePt t="46680" x="5268913" y="3200400"/>
          <p14:tracePt t="46683" x="5275263" y="3205163"/>
          <p14:tracePt t="46687" x="5286375" y="3205163"/>
          <p14:tracePt t="46690" x="5299075" y="3211513"/>
          <p14:tracePt t="46697" x="5322888" y="3217863"/>
          <p14:tracePt t="46698" x="5334000" y="3217863"/>
          <p14:tracePt t="46700" x="5340350" y="3217863"/>
          <p14:tracePt t="46703" x="5357813" y="3228975"/>
          <p14:tracePt t="46707" x="5370513" y="3228975"/>
          <p14:tracePt t="46712" x="5394325" y="3228975"/>
          <p14:tracePt t="46712" x="5400675" y="3228975"/>
          <p14:tracePt t="46713" x="5400675" y="3235325"/>
          <p14:tracePt t="46717" x="5411788" y="3235325"/>
          <p14:tracePt t="46720" x="5424488" y="3235325"/>
          <p14:tracePt t="46723" x="5435600" y="3235325"/>
          <p14:tracePt t="46730" x="5448300" y="3241675"/>
          <p14:tracePt t="46731" x="5454650" y="3241675"/>
          <p14:tracePt t="46733" x="5459413" y="3241675"/>
          <p14:tracePt t="46737" x="5465763" y="3241675"/>
          <p14:tracePt t="46741" x="5472113" y="3241675"/>
          <p14:tracePt t="46745" x="5472113" y="3248025"/>
          <p14:tracePt t="46757" x="5478463" y="3248025"/>
          <p14:tracePt t="46775" x="5483225" y="3248025"/>
          <p14:tracePt t="46779" x="5489575" y="3248025"/>
          <p14:tracePt t="46782" x="5489575" y="3252788"/>
          <p14:tracePt t="46785" x="5495925" y="3252788"/>
          <p14:tracePt t="46788" x="5502275" y="3252788"/>
          <p14:tracePt t="46792" x="5508625" y="3252788"/>
          <p14:tracePt t="46797" x="5519738" y="3252788"/>
          <p14:tracePt t="46800" x="5526088" y="3252788"/>
          <p14:tracePt t="46803" x="5532438" y="3252788"/>
          <p14:tracePt t="46807" x="5543550" y="3252788"/>
          <p14:tracePt t="46808" x="5556250" y="3252788"/>
          <p14:tracePt t="46812" x="5567363" y="3252788"/>
          <p14:tracePt t="46817" x="5586413" y="3252788"/>
          <p14:tracePt t="46820" x="5597525" y="3252788"/>
          <p14:tracePt t="46821" x="5603875" y="3252788"/>
          <p14:tracePt t="46823" x="5610225" y="3252788"/>
          <p14:tracePt t="46830" x="5634038" y="3252788"/>
          <p14:tracePt t="46833" x="5638800" y="3252788"/>
          <p14:tracePt t="46837" x="5651500" y="3252788"/>
          <p14:tracePt t="46840" x="5657850" y="3252788"/>
          <p14:tracePt t="46844" x="5664200" y="3252788"/>
          <p14:tracePt t="46848" x="5668963" y="3252788"/>
          <p14:tracePt t="46854" x="5675313" y="3252788"/>
          <p14:tracePt t="46858" x="5681663" y="3252788"/>
          <p14:tracePt t="46864" x="5688013" y="3252788"/>
          <p14:tracePt t="46871" x="5692775" y="3252788"/>
          <p14:tracePt t="46876" x="5699125" y="3252788"/>
          <p14:tracePt t="46878" x="5705475" y="3252788"/>
          <p14:tracePt t="46884" x="5711825" y="3248025"/>
          <p14:tracePt t="46887" x="5716588" y="3248025"/>
          <p14:tracePt t="46890" x="5729288" y="3248025"/>
          <p14:tracePt t="46897" x="5753100" y="3241675"/>
          <p14:tracePt t="46900" x="5759450" y="3241675"/>
          <p14:tracePt t="46903" x="5770563" y="3241675"/>
          <p14:tracePt t="46907" x="5783263" y="3235325"/>
          <p14:tracePt t="46912" x="5800725" y="3228975"/>
          <p14:tracePt t="46917" x="5818188" y="3224213"/>
          <p14:tracePt t="46920" x="5824538" y="3224213"/>
          <p14:tracePt t="46924" x="5837238" y="3217863"/>
          <p14:tracePt t="46931" x="5843588" y="3211513"/>
          <p14:tracePt t="46931" x="5854700" y="3211513"/>
          <p14:tracePt t="46933" x="5861050" y="3205163"/>
          <p14:tracePt t="46937" x="5867400" y="3200400"/>
          <p14:tracePt t="46942" x="5872163" y="3200400"/>
          <p14:tracePt t="46944" x="5872163" y="3194050"/>
          <p14:tracePt t="46944" x="5878513" y="3194050"/>
          <p14:tracePt t="46950" x="5884863" y="3194050"/>
          <p14:tracePt t="46955" x="5891213" y="3194050"/>
          <p14:tracePt t="46961" x="5902325" y="3187700"/>
          <p14:tracePt t="46966" x="5908675" y="3187700"/>
          <p14:tracePt t="46968" x="5915025" y="3187700"/>
          <p14:tracePt t="46971" x="5919788" y="3187700"/>
          <p14:tracePt t="46973" x="5932488" y="3187700"/>
          <p14:tracePt t="46977" x="5945188" y="3187700"/>
          <p14:tracePt t="46980" x="5949950" y="3187700"/>
          <p14:tracePt t="46987" x="5986463" y="3187700"/>
          <p14:tracePt t="46990" x="5997575" y="3187700"/>
          <p14:tracePt t="46997" x="6022975" y="3187700"/>
          <p14:tracePt t="46997" x="6027738" y="3187700"/>
          <p14:tracePt t="47001" x="6040438" y="3187700"/>
          <p14:tracePt t="47001" x="6040438" y="3194050"/>
          <p14:tracePt t="47004" x="6046788" y="3194050"/>
          <p14:tracePt t="47008" x="6051550" y="3194050"/>
          <p14:tracePt t="47013" x="6057900" y="3194050"/>
          <p14:tracePt t="47052" x="6064250" y="3194050"/>
          <p14:tracePt t="47054" x="6070600" y="3194050"/>
          <p14:tracePt t="47058" x="6075363" y="3194050"/>
          <p14:tracePt t="47061" x="6081713" y="3194050"/>
          <p14:tracePt t="47062" x="6088063" y="3200400"/>
          <p14:tracePt t="47064" x="6094413" y="3200400"/>
          <p14:tracePt t="47070" x="6118225" y="3205163"/>
          <p14:tracePt t="47073" x="6142038" y="3205163"/>
          <p14:tracePt t="47080" x="6172200" y="3205163"/>
          <p14:tracePt t="47083" x="6196013" y="3211513"/>
          <p14:tracePt t="47087" x="6207125" y="3211513"/>
          <p14:tracePt t="47088" x="6219825" y="3211513"/>
          <p14:tracePt t="47090" x="6226175" y="3211513"/>
          <p14:tracePt t="47094" x="6237288" y="3211513"/>
          <p14:tracePt t="47098" x="6249988" y="3211513"/>
          <p14:tracePt t="47103" x="6261100" y="3211513"/>
          <p14:tracePt t="47107" x="6267450" y="3211513"/>
          <p14:tracePt t="47113" x="6273800" y="3211513"/>
          <p14:tracePt t="47279" x="6267450" y="3211513"/>
          <p14:tracePt t="47287" x="6261100" y="3211513"/>
          <p14:tracePt t="47292" x="6254750" y="3211513"/>
          <p14:tracePt t="47295" x="6249988" y="3211513"/>
          <p14:tracePt t="47296" x="6243638" y="3211513"/>
          <p14:tracePt t="47300" x="6230938" y="3211513"/>
          <p14:tracePt t="47304" x="6219825" y="3211513"/>
          <p14:tracePt t="47308" x="6202363" y="3205163"/>
          <p14:tracePt t="47308" x="6189663" y="3205163"/>
          <p14:tracePt t="47311" x="6172200" y="3200400"/>
          <p14:tracePt t="47312" x="6165850" y="3200400"/>
          <p14:tracePt t="47312" x="6153150" y="3200400"/>
          <p14:tracePt t="47313" x="6142038" y="3194050"/>
          <p14:tracePt t="47315" x="6129338" y="3194050"/>
          <p14:tracePt t="47328" x="5973763" y="3151188"/>
          <p14:tracePt t="47329" x="5949950" y="3151188"/>
          <p14:tracePt t="47329" x="5938838" y="3146425"/>
          <p14:tracePt t="47331" x="5926138" y="3140075"/>
          <p14:tracePt t="47337" x="5861050" y="3127375"/>
          <p14:tracePt t="47340" x="5824538" y="3122613"/>
          <p14:tracePt t="47343" x="5800725" y="3122613"/>
          <p14:tracePt t="47350" x="5765800" y="3122613"/>
          <p14:tracePt t="47353" x="5759450" y="3122613"/>
          <p14:tracePt t="47354" x="5746750" y="3122613"/>
          <p14:tracePt t="47356" x="5740400" y="3122613"/>
          <p14:tracePt t="47360" x="5735638" y="3122613"/>
          <p14:tracePt t="47361" x="5729288" y="3122613"/>
          <p14:tracePt t="47363" x="5722938" y="3122613"/>
          <p14:tracePt t="47370" x="5711825" y="3122613"/>
          <p14:tracePt t="47373" x="5705475" y="3122613"/>
          <p14:tracePt t="47380" x="5692775" y="3122613"/>
          <p14:tracePt t="47381" x="5688013" y="3122613"/>
          <p14:tracePt t="47384" x="5681663" y="3122613"/>
          <p14:tracePt t="47386" x="5675313" y="3122613"/>
          <p14:tracePt t="47390" x="5668963" y="3122613"/>
          <p14:tracePt t="47394" x="5664200" y="3122613"/>
          <p14:tracePt t="47395" x="5657850" y="3122613"/>
          <p14:tracePt t="47395" x="5651500" y="3122613"/>
          <p14:tracePt t="47399" x="5645150" y="3122613"/>
          <p14:tracePt t="47403" x="5638800" y="3122613"/>
          <p14:tracePt t="47406" x="5634038" y="3122613"/>
          <p14:tracePt t="47410" x="5627688" y="3127375"/>
          <p14:tracePt t="47411" x="5621338" y="3127375"/>
          <p14:tracePt t="47413" x="5614988" y="3127375"/>
          <p14:tracePt t="47420" x="5603875" y="3127375"/>
          <p14:tracePt t="47423" x="5597525" y="3127375"/>
          <p14:tracePt t="47430" x="5580063" y="3127375"/>
          <p14:tracePt t="47433" x="5573713" y="3127375"/>
          <p14:tracePt t="47436" x="5561013" y="3127375"/>
          <p14:tracePt t="47440" x="5556250" y="3127375"/>
          <p14:tracePt t="47444" x="5543550" y="3127375"/>
          <p14:tracePt t="47447" x="5537200" y="3127375"/>
          <p14:tracePt t="47453" x="5519738" y="3127375"/>
          <p14:tracePt t="47456" x="5513388" y="3127375"/>
          <p14:tracePt t="47460" x="5502275" y="3127375"/>
          <p14:tracePt t="47464" x="5489575" y="3127375"/>
          <p14:tracePt t="47470" x="5472113" y="3127375"/>
          <p14:tracePt t="47471" x="5465763" y="3127375"/>
          <p14:tracePt t="47473" x="5459413" y="3127375"/>
          <p14:tracePt t="47480" x="5430838" y="3122613"/>
          <p14:tracePt t="47481" x="5424488" y="3122613"/>
          <p14:tracePt t="47483" x="5418138" y="3116263"/>
          <p14:tracePt t="47486" x="5407025" y="3116263"/>
          <p14:tracePt t="47490" x="5387975" y="3109913"/>
          <p14:tracePt t="47494" x="5370513" y="3109913"/>
          <p14:tracePt t="47497" x="5357813" y="3109913"/>
          <p14:tracePt t="47498" x="5346700" y="3103563"/>
          <p14:tracePt t="47503" x="5334000" y="3103563"/>
          <p14:tracePt t="47506" x="5310188" y="3098800"/>
          <p14:tracePt t="47510" x="5286375" y="3098800"/>
          <p14:tracePt t="47511" x="5280025" y="3098800"/>
          <p14:tracePt t="47514" x="5262563" y="3092450"/>
          <p14:tracePt t="47514" x="5256213" y="3092450"/>
          <p14:tracePt t="47520" x="5227638" y="3079750"/>
          <p14:tracePt t="47523" x="5202238" y="3073400"/>
          <p14:tracePt t="47527" x="5173663" y="3073400"/>
          <p14:tracePt t="47527" x="5167313" y="3068638"/>
          <p14:tracePt t="47528" x="5160963" y="3068638"/>
          <p14:tracePt t="47530" x="5143500" y="3062288"/>
          <p14:tracePt t="47536" x="5100638" y="3062288"/>
          <p14:tracePt t="47540" x="5083175" y="3062288"/>
          <p14:tracePt t="47540" x="5076825" y="3055938"/>
          <p14:tracePt t="47543" x="5065713" y="3055938"/>
          <p14:tracePt t="47547" x="5053013" y="3055938"/>
          <p14:tracePt t="47548" x="5041900" y="3055938"/>
          <p14:tracePt t="47553" x="5029200" y="3055938"/>
          <p14:tracePt t="47556" x="5018088" y="3055938"/>
          <p14:tracePt t="47560" x="5011738" y="3055938"/>
          <p14:tracePt t="47564" x="4999038" y="3055938"/>
          <p14:tracePt t="47570" x="4987925" y="3055938"/>
          <p14:tracePt t="47573" x="4975225" y="3055938"/>
          <p14:tracePt t="47577" x="4970463" y="3055938"/>
          <p14:tracePt t="47580" x="4964113" y="3055938"/>
          <p14:tracePt t="47586" x="4957763" y="3055938"/>
          <p14:tracePt t="47590" x="4945063" y="3055938"/>
          <p14:tracePt t="47594" x="4940300" y="3055938"/>
          <p14:tracePt t="47599" x="4933950" y="3055938"/>
          <p14:tracePt t="47604" x="4927600" y="3055938"/>
          <p14:tracePt t="47604" x="4921250" y="3055938"/>
          <p14:tracePt t="47608" x="4916488" y="3055938"/>
          <p14:tracePt t="47611" x="4910138" y="3055938"/>
          <p14:tracePt t="47614" x="4903788" y="3055938"/>
          <p14:tracePt t="47620" x="4892675" y="3055938"/>
          <p14:tracePt t="47623" x="4886325" y="3055938"/>
          <p14:tracePt t="47624" x="4873625" y="3055938"/>
          <p14:tracePt t="47627" x="4862513" y="3055938"/>
          <p14:tracePt t="47630" x="4856163" y="3055938"/>
          <p14:tracePt t="47636" x="4832350" y="3055938"/>
          <p14:tracePt t="47640" x="4826000" y="3055938"/>
          <p14:tracePt t="47643" x="4808538" y="3055938"/>
          <p14:tracePt t="47646" x="4802188" y="3055938"/>
          <p14:tracePt t="47653" x="4772025" y="3055938"/>
          <p14:tracePt t="47656" x="4760913" y="3055938"/>
          <p14:tracePt t="47660" x="4748213" y="3055938"/>
          <p14:tracePt t="47664" x="4737100" y="3055938"/>
          <p14:tracePt t="47665" x="4730750" y="3055938"/>
          <p14:tracePt t="47670" x="4713288" y="3055938"/>
          <p14:tracePt t="47673" x="4706938" y="3062288"/>
          <p14:tracePt t="47677" x="4694238" y="3062288"/>
          <p14:tracePt t="47678" x="4687888" y="3062288"/>
          <p14:tracePt t="47679" x="4683125" y="3062288"/>
          <p14:tracePt t="47686" x="4659313" y="3062288"/>
          <p14:tracePt t="47690" x="4646613" y="3062288"/>
          <p14:tracePt t="47694" x="4622800" y="3068638"/>
          <p14:tracePt t="47697" x="4610100" y="3068638"/>
          <p14:tracePt t="47703" x="4586288" y="3073400"/>
          <p14:tracePt t="47706" x="4562475" y="3073400"/>
          <p14:tracePt t="47710" x="4545013" y="3073400"/>
          <p14:tracePt t="47711" x="4538663" y="3073400"/>
          <p14:tracePt t="47712" x="4533900" y="3073400"/>
          <p14:tracePt t="47714" x="4521200" y="3079750"/>
          <p14:tracePt t="47720" x="4508500" y="3079750"/>
          <p14:tracePt t="47723" x="4491038" y="3079750"/>
          <p14:tracePt t="47727" x="4473575" y="3092450"/>
          <p14:tracePt t="47730" x="4467225" y="3092450"/>
          <p14:tracePt t="47736" x="4449763" y="3098800"/>
          <p14:tracePt t="47739" x="4443413" y="3098800"/>
          <p14:tracePt t="47743" x="4430713" y="3103563"/>
          <p14:tracePt t="47747" x="4430713" y="3109913"/>
          <p14:tracePt t="47748" x="4425950" y="3109913"/>
          <p14:tracePt t="47753" x="4419600" y="3116263"/>
          <p14:tracePt t="47756" x="4413250" y="3122613"/>
          <p14:tracePt t="47760" x="4406900" y="3122613"/>
          <p14:tracePt t="47764" x="4402138" y="3122613"/>
          <p14:tracePt t="47770" x="4395788" y="3127375"/>
          <p14:tracePt t="47773" x="4389438" y="3133725"/>
          <p14:tracePt t="47774" x="4383088" y="3133725"/>
          <p14:tracePt t="47778" x="4378325" y="3133725"/>
          <p14:tracePt t="47781" x="4378325" y="3140075"/>
          <p14:tracePt t="47786" x="4371975" y="3146425"/>
          <p14:tracePt t="47790" x="4365625" y="3146425"/>
          <p14:tracePt t="47790" x="4365625" y="3151188"/>
          <p14:tracePt t="47791" x="4359275" y="3151188"/>
          <p14:tracePt t="47796" x="4359275" y="3157538"/>
          <p14:tracePt t="47797" x="4352925" y="3157538"/>
          <p14:tracePt t="47805" x="4352925" y="3163888"/>
          <p14:tracePt t="47807" x="4348163" y="3170238"/>
          <p14:tracePt t="47812" x="4348163" y="3176588"/>
          <p14:tracePt t="47819" x="4348163" y="3181350"/>
          <p14:tracePt t="47821" x="4341813" y="3181350"/>
          <p14:tracePt t="47824" x="4341813" y="3187700"/>
          <p14:tracePt t="47829" x="4341813" y="3194050"/>
          <p14:tracePt t="47837" x="4341813" y="3200400"/>
          <p14:tracePt t="47847" x="4341813" y="3205163"/>
          <p14:tracePt t="47872" x="4341813" y="3211513"/>
          <p14:tracePt t="47888" x="4341813" y="3217863"/>
          <p14:tracePt t="47894" x="4348163" y="3217863"/>
          <p14:tracePt t="47898" x="4348163" y="3224213"/>
          <p14:tracePt t="47900" x="4352925" y="3224213"/>
          <p14:tracePt t="47905" x="4359275" y="3228975"/>
          <p14:tracePt t="47907" x="4365625" y="3228975"/>
          <p14:tracePt t="47909" x="4371975" y="3228975"/>
          <p14:tracePt t="47913" x="4378325" y="3235325"/>
          <p14:tracePt t="47920" x="4413250" y="3248025"/>
          <p14:tracePt t="47923" x="4425950" y="3252788"/>
          <p14:tracePt t="47926" x="4437063" y="3259138"/>
          <p14:tracePt t="47927" x="4456113" y="3259138"/>
          <p14:tracePt t="47930" x="4467225" y="3259138"/>
          <p14:tracePt t="47937" x="4508500" y="3271838"/>
          <p14:tracePt t="47938" x="4514850" y="3271838"/>
          <p14:tracePt t="47939" x="4521200" y="3271838"/>
          <p14:tracePt t="47943" x="4538663" y="3271838"/>
          <p14:tracePt t="47947" x="4557713" y="3271838"/>
          <p14:tracePt t="47948" x="4568825" y="3271838"/>
          <p14:tracePt t="47953" x="4581525" y="3271838"/>
          <p14:tracePt t="47956" x="4598988" y="3271838"/>
          <p14:tracePt t="47960" x="4616450" y="3271838"/>
          <p14:tracePt t="47961" x="4622800" y="3271838"/>
          <p14:tracePt t="47964" x="4635500" y="3271838"/>
          <p14:tracePt t="47969" x="4652963" y="3271838"/>
          <p14:tracePt t="47973" x="4664075" y="3271838"/>
          <p14:tracePt t="47977" x="4676775" y="3271838"/>
          <p14:tracePt t="47978" x="4683125" y="3271838"/>
          <p14:tracePt t="47978" x="4687888" y="3271838"/>
          <p14:tracePt t="47981" x="4694238" y="3271838"/>
          <p14:tracePt t="47986" x="4713288" y="3271838"/>
          <p14:tracePt t="47989" x="4724400" y="3265488"/>
          <p14:tracePt t="47993" x="4737100" y="3265488"/>
          <p14:tracePt t="47997" x="4741863" y="3265488"/>
          <p14:tracePt t="47997" x="4748213" y="3265488"/>
          <p14:tracePt t="47998" x="4754563" y="3265488"/>
          <p14:tracePt t="48003" x="4765675" y="3265488"/>
          <p14:tracePt t="48006" x="4772025" y="3265488"/>
          <p14:tracePt t="48010" x="4784725" y="3265488"/>
          <p14:tracePt t="48013" x="4795838" y="3265488"/>
          <p14:tracePt t="48019" x="4814888" y="3259138"/>
          <p14:tracePt t="48023" x="4826000" y="3259138"/>
          <p14:tracePt t="48026" x="4832350" y="3259138"/>
          <p14:tracePt t="48027" x="4838700" y="3259138"/>
          <p14:tracePt t="48030" x="4843463" y="3259138"/>
          <p14:tracePt t="48031" x="4849813" y="3259138"/>
          <p14:tracePt t="48036" x="4862513" y="3259138"/>
          <p14:tracePt t="48039" x="4879975" y="3259138"/>
          <p14:tracePt t="48043" x="4892675" y="3259138"/>
          <p14:tracePt t="48047" x="4903788" y="3259138"/>
          <p14:tracePt t="48048" x="4916488" y="3259138"/>
          <p14:tracePt t="48053" x="4927600" y="3259138"/>
          <p14:tracePt t="48056" x="4945063" y="3252788"/>
          <p14:tracePt t="48060" x="4964113" y="3252788"/>
          <p14:tracePt t="48061" x="4970463" y="3252788"/>
          <p14:tracePt t="48064" x="4981575" y="3252788"/>
          <p14:tracePt t="48069" x="4999038" y="3252788"/>
          <p14:tracePt t="48073" x="5011738" y="3252788"/>
          <p14:tracePt t="48076" x="5018088" y="3252788"/>
          <p14:tracePt t="48079" x="5029200" y="3252788"/>
          <p14:tracePt t="48086" x="5053013" y="3248025"/>
          <p14:tracePt t="48089" x="5059363" y="3248025"/>
          <p14:tracePt t="48093" x="5065713" y="3248025"/>
          <p14:tracePt t="48094" x="5076825" y="3248025"/>
          <p14:tracePt t="48097" x="5083175" y="3248025"/>
          <p14:tracePt t="48103" x="5100638" y="3248025"/>
          <p14:tracePt t="48103" x="5106988" y="3248025"/>
          <p14:tracePt t="48106" x="5119688" y="3248025"/>
          <p14:tracePt t="48110" x="5137150" y="3248025"/>
          <p14:tracePt t="48111" x="5149850" y="3248025"/>
          <p14:tracePt t="48113" x="5154613" y="3248025"/>
          <p14:tracePt t="48120" x="5208588" y="3248025"/>
          <p14:tracePt t="48123" x="5227638" y="3248025"/>
          <p14:tracePt t="48126" x="5251450" y="3252788"/>
          <p14:tracePt t="48127" x="5268913" y="3259138"/>
          <p14:tracePt t="48128" x="5275263" y="3259138"/>
          <p14:tracePt t="48130" x="5286375" y="3259138"/>
          <p14:tracePt t="48131" x="5299075" y="3259138"/>
          <p14:tracePt t="48136" x="5329238" y="3259138"/>
          <p14:tracePt t="48137" x="5340350" y="3259138"/>
          <p14:tracePt t="48139" x="5357813" y="3259138"/>
          <p14:tracePt t="48143" x="5376863" y="3265488"/>
          <p14:tracePt t="48147" x="5400675" y="3265488"/>
          <p14:tracePt t="48148" x="5418138" y="3265488"/>
          <p14:tracePt t="48153" x="5435600" y="3265488"/>
          <p14:tracePt t="48156" x="5454650" y="3265488"/>
          <p14:tracePt t="48159" x="5472113" y="3265488"/>
          <p14:tracePt t="48164" x="5495925" y="3265488"/>
          <p14:tracePt t="48165" x="5502275" y="3265488"/>
          <p14:tracePt t="48169" x="5513388" y="3265488"/>
          <p14:tracePt t="48172" x="5532438" y="3265488"/>
          <p14:tracePt t="48176" x="5537200" y="3265488"/>
          <p14:tracePt t="48179" x="5549900" y="3265488"/>
          <p14:tracePt t="48186" x="5567363" y="3265488"/>
          <p14:tracePt t="48190" x="5573713" y="3265488"/>
          <p14:tracePt t="48192" x="5573713" y="3259138"/>
          <p14:tracePt t="48197" x="5580063" y="3259138"/>
          <p14:tracePt t="48203" x="5586413" y="3252788"/>
          <p14:tracePt t="48206" x="5591175" y="3248025"/>
          <p14:tracePt t="48209" x="5597525" y="3248025"/>
          <p14:tracePt t="48213" x="5603875" y="3235325"/>
          <p14:tracePt t="48219" x="5614988" y="3228975"/>
          <p14:tracePt t="48222" x="5621338" y="3228975"/>
          <p14:tracePt t="48226" x="5634038" y="3217863"/>
          <p14:tracePt t="48230" x="5645150" y="3217863"/>
          <p14:tracePt t="48231" x="5645150" y="3211513"/>
          <p14:tracePt t="48231" x="5651500" y="3211513"/>
          <p14:tracePt t="48236" x="5668963" y="3205163"/>
          <p14:tracePt t="48239" x="5688013" y="3200400"/>
          <p14:tracePt t="48243" x="5699125" y="3194050"/>
          <p14:tracePt t="48247" x="5716588" y="3187700"/>
          <p14:tracePt t="48247" x="5722938" y="3187700"/>
          <p14:tracePt t="48252" x="5746750" y="3176588"/>
          <p14:tracePt t="48256" x="5759450" y="3176588"/>
          <p14:tracePt t="48259" x="5770563" y="3170238"/>
          <p14:tracePt t="48263" x="5783263" y="3163888"/>
          <p14:tracePt t="48264" x="5794375" y="3157538"/>
          <p14:tracePt t="48269" x="5807075" y="3151188"/>
          <p14:tracePt t="48272" x="5813425" y="3151188"/>
          <p14:tracePt t="48276" x="5818188" y="3151188"/>
          <p14:tracePt t="48277" x="5818188" y="3146425"/>
          <p14:tracePt t="48280" x="5824538" y="3146425"/>
          <p14:tracePt t="48286" x="5830888" y="3146425"/>
          <p14:tracePt t="48289" x="5830888" y="3140075"/>
          <p14:tracePt t="48292" x="5843588" y="3140075"/>
          <p14:tracePt t="48301" x="5848350" y="3140075"/>
          <p14:tracePt t="48307" x="5854700" y="3140075"/>
          <p14:tracePt t="48310" x="5861050" y="3140075"/>
          <p14:tracePt t="48311" x="5867400" y="3140075"/>
          <p14:tracePt t="48316" x="5872163" y="3140075"/>
          <p14:tracePt t="48319" x="5878513" y="3133725"/>
          <p14:tracePt t="48323" x="5891213" y="3133725"/>
          <p14:tracePt t="48326" x="5902325" y="3133725"/>
          <p14:tracePt t="48330" x="5915025" y="3133725"/>
          <p14:tracePt t="48331" x="5919788" y="3133725"/>
          <p14:tracePt t="48336" x="5938838" y="3133725"/>
          <p14:tracePt t="48339" x="5949950" y="3133725"/>
          <p14:tracePt t="48343" x="5962650" y="3133725"/>
          <p14:tracePt t="48347" x="5980113" y="3133725"/>
          <p14:tracePt t="48353" x="5992813" y="3133725"/>
          <p14:tracePt t="48356" x="6003925" y="3133725"/>
          <p14:tracePt t="48360" x="6010275" y="3133725"/>
          <p14:tracePt t="48362" x="6016625" y="3133725"/>
          <p14:tracePt t="48369" x="6027738" y="3133725"/>
          <p14:tracePt t="48373" x="6034088" y="3133725"/>
          <p14:tracePt t="48377" x="6040438" y="3133725"/>
          <p14:tracePt t="48379" x="6046788" y="3133725"/>
          <p14:tracePt t="48387" x="6057900" y="3133725"/>
          <p14:tracePt t="48390" x="6064250" y="3133725"/>
          <p14:tracePt t="48393" x="6075363" y="3133725"/>
          <p14:tracePt t="48397" x="6081713" y="3133725"/>
          <p14:tracePt t="48403" x="6105525" y="3140075"/>
          <p14:tracePt t="48406" x="6118225" y="3140075"/>
          <p14:tracePt t="48407" x="6124575" y="3140075"/>
          <p14:tracePt t="48409" x="6135688" y="3140075"/>
          <p14:tracePt t="48414" x="6148388" y="3140075"/>
          <p14:tracePt t="48415" x="6153150" y="3140075"/>
          <p14:tracePt t="48420" x="6165850" y="3140075"/>
          <p14:tracePt t="48423" x="6172200" y="3140075"/>
          <p14:tracePt t="48426" x="6176963" y="3140075"/>
          <p14:tracePt t="48430" x="6183313" y="3140075"/>
          <p14:tracePt t="48431" x="6189663" y="3140075"/>
          <p14:tracePt t="48436" x="6189663" y="3146425"/>
          <p14:tracePt t="48443" x="6202363" y="3146425"/>
          <p14:tracePt t="48457" x="6207125" y="3146425"/>
          <p14:tracePt t="48474" x="6213475" y="3146425"/>
          <p14:tracePt t="48479" x="6219825" y="3146425"/>
          <p14:tracePt t="48481" x="6226175" y="3146425"/>
          <p14:tracePt t="48490" x="6243638" y="3146425"/>
          <p14:tracePt t="48494" x="6254750" y="3146425"/>
          <p14:tracePt t="48500" x="6280150" y="3146425"/>
          <p14:tracePt t="48500" x="6284913" y="3146425"/>
          <p14:tracePt t="48503" x="6297613" y="3146425"/>
          <p14:tracePt t="48510" x="6327775" y="3146425"/>
          <p14:tracePt t="48514" x="6351588" y="3140075"/>
          <p14:tracePt t="48514" x="6351588" y="3133725"/>
          <p14:tracePt t="48516" x="6356350" y="3133725"/>
          <p14:tracePt t="48523" x="6381750" y="3122613"/>
          <p14:tracePt t="48526" x="6392863" y="3116263"/>
          <p14:tracePt t="48527" x="6392863" y="3109913"/>
          <p14:tracePt t="48528" x="6399213" y="3109913"/>
          <p14:tracePt t="48531" x="6399213" y="3103563"/>
          <p14:tracePt t="48534" x="6405563" y="3098800"/>
          <p14:tracePt t="48539" x="6410325" y="3092450"/>
          <p14:tracePt t="48540" x="6410325" y="3086100"/>
          <p14:tracePt t="48542" x="6416675" y="3086100"/>
          <p14:tracePt t="48547" x="6416675" y="3079750"/>
          <p14:tracePt t="48554" x="6416675" y="3073400"/>
          <p14:tracePt t="48582" x="6416675" y="3068638"/>
          <p14:tracePt t="48583" x="6410325" y="3068638"/>
          <p14:tracePt t="48604" x="6410325" y="3062288"/>
          <p14:tracePt t="48659" x="6405563" y="3062288"/>
          <p14:tracePt t="48662" x="6405563" y="3055938"/>
          <p14:tracePt t="48669" x="6399213" y="3049588"/>
          <p14:tracePt t="48673" x="6392863" y="3049588"/>
          <p14:tracePt t="48675" x="6392863" y="3044825"/>
          <p14:tracePt t="48679" x="6386513" y="3038475"/>
          <p14:tracePt t="48680" x="6381750" y="3038475"/>
          <p14:tracePt t="48683" x="6375400" y="3038475"/>
          <p14:tracePt t="48686" x="6375400" y="3032125"/>
          <p14:tracePt t="48693" x="6362700" y="3025775"/>
          <p14:tracePt t="48697" x="6356350" y="3025775"/>
          <p14:tracePt t="48702" x="6345238" y="3021013"/>
          <p14:tracePt t="48706" x="6338888" y="3014663"/>
          <p14:tracePt t="48709" x="6332538" y="3014663"/>
          <p14:tracePt t="48710" x="6327775" y="3008313"/>
          <p14:tracePt t="48713" x="6321425" y="3008313"/>
          <p14:tracePt t="48719" x="6308725" y="3008313"/>
          <p14:tracePt t="48722" x="6297613" y="3001963"/>
          <p14:tracePt t="48726" x="6284913" y="3001963"/>
          <p14:tracePt t="48730" x="6280150" y="2995613"/>
          <p14:tracePt t="48731" x="6273800" y="2995613"/>
          <p14:tracePt t="48735" x="6254750" y="2990850"/>
          <p14:tracePt t="48739" x="6243638" y="2990850"/>
          <p14:tracePt t="48742" x="6226175" y="2990850"/>
          <p14:tracePt t="48746" x="6202363" y="2990850"/>
          <p14:tracePt t="48752" x="6172200" y="2984500"/>
          <p14:tracePt t="48756" x="6153150" y="2984500"/>
          <p14:tracePt t="48759" x="6135688" y="2984500"/>
          <p14:tracePt t="48760" x="6124575" y="2984500"/>
          <p14:tracePt t="48763" x="6100763" y="2984500"/>
          <p14:tracePt t="48769" x="6064250" y="2984500"/>
          <p14:tracePt t="48772" x="6034088" y="2984500"/>
          <p14:tracePt t="48776" x="6003925" y="2984500"/>
          <p14:tracePt t="48777" x="5992813" y="2984500"/>
          <p14:tracePt t="48780" x="5973763" y="2990850"/>
          <p14:tracePt t="48786" x="5915025" y="2990850"/>
          <p14:tracePt t="48789" x="5884863" y="2990850"/>
          <p14:tracePt t="48792" x="5848350" y="2990850"/>
          <p14:tracePt t="48796" x="5800725" y="2995613"/>
          <p14:tracePt t="48802" x="5746750" y="2995613"/>
          <p14:tracePt t="48806" x="5699125" y="3001963"/>
          <p14:tracePt t="48807" x="5688013" y="3001963"/>
          <p14:tracePt t="48807" x="5668963" y="3001963"/>
          <p14:tracePt t="48808" x="5657850" y="3001963"/>
          <p14:tracePt t="48810" x="5627688" y="3001963"/>
          <p14:tracePt t="48811" x="5610225" y="3001963"/>
          <p14:tracePt t="48813" x="5597525" y="3001963"/>
          <p14:tracePt t="48814" x="5567363" y="3001963"/>
          <p14:tracePt t="48815" x="5549900" y="3001963"/>
          <p14:tracePt t="48819" x="5502275" y="3001963"/>
          <p14:tracePt t="48822" x="5441950" y="3001963"/>
          <p14:tracePt t="48825" x="5387975" y="3008313"/>
          <p14:tracePt t="48830" x="5329238" y="3008313"/>
          <p14:tracePt t="48830" x="5310188" y="3008313"/>
          <p14:tracePt t="48835" x="5245100" y="3008313"/>
          <p14:tracePt t="48839" x="5214938" y="3008313"/>
          <p14:tracePt t="48840" x="5208588" y="3008313"/>
          <p14:tracePt t="48840" x="5197475" y="3008313"/>
          <p14:tracePt t="48841" x="5184775" y="3008313"/>
          <p14:tracePt t="48844" x="5173663" y="3014663"/>
          <p14:tracePt t="48844" x="5167313" y="3014663"/>
          <p14:tracePt t="48846" x="5154613" y="3014663"/>
          <p14:tracePt t="48852" x="5124450" y="3021013"/>
          <p14:tracePt t="48855" x="5124450" y="3025775"/>
          <p14:tracePt t="48859" x="5113338" y="3032125"/>
          <p14:tracePt t="48863" x="5106988" y="3038475"/>
          <p14:tracePt t="48869" x="5100638" y="3038475"/>
          <p14:tracePt t="48872" x="5095875" y="3049588"/>
          <p14:tracePt t="48879" x="5089525" y="3049588"/>
          <p14:tracePt t="48879" x="5089525" y="3055938"/>
          <p14:tracePt t="48883" x="5089525" y="3062288"/>
          <p14:tracePt t="48885" x="5083175" y="3062288"/>
          <p14:tracePt t="48889" x="5076825" y="3068638"/>
          <p14:tracePt t="48892" x="5072063" y="3073400"/>
          <p14:tracePt t="48896" x="5065713" y="3079750"/>
          <p14:tracePt t="48902" x="5041900" y="3098800"/>
          <p14:tracePt t="48906" x="5029200" y="3098800"/>
          <p14:tracePt t="48907" x="5022850" y="3103563"/>
          <p14:tracePt t="48910" x="5011738" y="3109913"/>
          <p14:tracePt t="48911" x="5005388" y="3109913"/>
          <p14:tracePt t="48914" x="4999038" y="3116263"/>
          <p14:tracePt t="48919" x="4970463" y="3122613"/>
          <p14:tracePt t="48923" x="4951413" y="3133725"/>
          <p14:tracePt t="48924" x="4940300" y="3133725"/>
          <p14:tracePt t="48926" x="4933950" y="3140075"/>
          <p14:tracePt t="48930" x="4916488" y="3146425"/>
          <p14:tracePt t="48931" x="4910138" y="3151188"/>
          <p14:tracePt t="48935" x="4879975" y="3151188"/>
          <p14:tracePt t="48940" x="4873625" y="3157538"/>
          <p14:tracePt t="48941" x="4862513" y="3157538"/>
          <p14:tracePt t="48941" x="4856163" y="3157538"/>
          <p14:tracePt t="48943" x="4843463" y="3163888"/>
          <p14:tracePt t="48947" x="4832350" y="3170238"/>
          <p14:tracePt t="48952" x="4808538" y="3176588"/>
          <p14:tracePt t="48955" x="4791075" y="3176588"/>
          <p14:tracePt t="48959" x="4772025" y="3176588"/>
          <p14:tracePt t="48960" x="4765675" y="3181350"/>
          <p14:tracePt t="48961" x="4754563" y="3181350"/>
          <p14:tracePt t="48964" x="4748213" y="3181350"/>
          <p14:tracePt t="48964" x="4741863" y="3181350"/>
          <p14:tracePt t="48965" x="4737100" y="3181350"/>
          <p14:tracePt t="48969" x="4724400" y="3187700"/>
          <p14:tracePt t="48972" x="4706938" y="3187700"/>
          <p14:tracePt t="48975" x="4687888" y="3187700"/>
          <p14:tracePt t="48980" x="4659313" y="3194050"/>
          <p14:tracePt t="48980" x="4652963" y="3194050"/>
          <p14:tracePt t="48985" x="4622800" y="3194050"/>
          <p14:tracePt t="48989" x="4598988" y="3194050"/>
          <p14:tracePt t="48992" x="4575175" y="3194050"/>
          <p14:tracePt t="48996" x="4545013" y="3194050"/>
          <p14:tracePt t="48997" x="4533900" y="3194050"/>
          <p14:tracePt t="48999" x="4521200" y="3194050"/>
          <p14:tracePt t="49002" x="4503738" y="3194050"/>
          <p14:tracePt t="49005" x="4473575" y="3194050"/>
          <p14:tracePt t="49009" x="4456113" y="3200400"/>
          <p14:tracePt t="49010" x="4443413" y="3200400"/>
          <p14:tracePt t="49012" x="4437063" y="3200400"/>
          <p14:tracePt t="49019" x="4406900" y="3205163"/>
          <p14:tracePt t="49019" x="4402138" y="3205163"/>
          <p14:tracePt t="49022" x="4395788" y="3205163"/>
          <p14:tracePt t="49025" x="4383088" y="3205163"/>
          <p14:tracePt t="49030" x="4371975" y="3205163"/>
          <p14:tracePt t="49030" x="4365625" y="3205163"/>
          <p14:tracePt t="49035" x="4359275" y="3205163"/>
          <p14:tracePt t="49039" x="4352925" y="3205163"/>
          <p14:tracePt t="49040" x="4352925" y="3211513"/>
          <p14:tracePt t="49040" x="4348163" y="3211513"/>
          <p14:tracePt t="49045" x="4341813" y="3211513"/>
          <p14:tracePt t="49049" x="4341813" y="3217863"/>
          <p14:tracePt t="49052" x="4335463" y="3217863"/>
          <p14:tracePt t="49056" x="4329113" y="3217863"/>
          <p14:tracePt t="49059" x="4324350" y="3217863"/>
          <p14:tracePt t="49063" x="4318000" y="3217863"/>
          <p14:tracePt t="49069" x="4311650" y="3217863"/>
          <p14:tracePt t="49072" x="4305300" y="3217863"/>
          <p14:tracePt t="49075" x="4300538" y="3217863"/>
          <p14:tracePt t="49079" x="4294188" y="3217863"/>
          <p14:tracePt t="49086" x="4287838" y="3224213"/>
          <p14:tracePt t="49089" x="4281488" y="3224213"/>
          <p14:tracePt t="49092" x="4276725" y="3224213"/>
          <p14:tracePt t="49096" x="4276725" y="3228975"/>
          <p14:tracePt t="49102" x="4270375" y="3228975"/>
          <p14:tracePt t="49103" x="4264025" y="3228975"/>
          <p14:tracePt t="49106" x="4264025" y="3235325"/>
          <p14:tracePt t="49107" x="4257675" y="3235325"/>
          <p14:tracePt t="49112" x="4251325" y="3235325"/>
          <p14:tracePt t="49114" x="4251325" y="3241675"/>
          <p14:tracePt t="49119" x="4246563" y="3248025"/>
          <p14:tracePt t="49123" x="4240213" y="3248025"/>
          <p14:tracePt t="49126" x="4240213" y="3252788"/>
          <p14:tracePt t="49130" x="4233863" y="3252788"/>
          <p14:tracePt t="49130" x="4227513" y="3252788"/>
          <p14:tracePt t="49135" x="4227513" y="3259138"/>
          <p14:tracePt t="49139" x="4222750" y="3259138"/>
          <p14:tracePt t="49146" x="4222750" y="3265488"/>
          <p14:tracePt t="49151" x="4222750" y="3271838"/>
          <p14:tracePt t="49163" x="4222750" y="3278188"/>
          <p14:tracePt t="49170" x="4222750" y="3282950"/>
          <p14:tracePt t="49174" x="4222750" y="3289300"/>
          <p14:tracePt t="49177" x="4222750" y="3295650"/>
          <p14:tracePt t="49180" x="4227513" y="3302000"/>
          <p14:tracePt t="49181" x="4233863" y="3302000"/>
          <p14:tracePt t="49181" x="4233863" y="3306763"/>
          <p14:tracePt t="49185" x="4246563" y="3306763"/>
          <p14:tracePt t="49189" x="4264025" y="3319463"/>
          <p14:tracePt t="49192" x="4276725" y="3319463"/>
          <p14:tracePt t="49196" x="4287838" y="3325813"/>
          <p14:tracePt t="49197" x="4300538" y="3330575"/>
          <p14:tracePt t="49202" x="4318000" y="3336925"/>
          <p14:tracePt t="49205" x="4335463" y="3336925"/>
          <p14:tracePt t="49209" x="4348163" y="3336925"/>
          <p14:tracePt t="49213" x="4359275" y="3343275"/>
          <p14:tracePt t="49214" x="4371975" y="3343275"/>
          <p14:tracePt t="49218" x="4383088" y="3343275"/>
          <p14:tracePt t="49222" x="4402138" y="3343275"/>
          <p14:tracePt t="49225" x="4413250" y="3343275"/>
          <p14:tracePt t="49230" x="4443413" y="3343275"/>
          <p14:tracePt t="49235" x="4484688" y="3343275"/>
          <p14:tracePt t="49239" x="4508500" y="3343275"/>
          <p14:tracePt t="49242" x="4545013" y="3343275"/>
          <p14:tracePt t="49246" x="4586288" y="3343275"/>
          <p14:tracePt t="49247" x="4610100" y="3343275"/>
          <p14:tracePt t="49252" x="4659313" y="3343275"/>
          <p14:tracePt t="49255" x="4700588" y="3343275"/>
          <p14:tracePt t="49259" x="4754563" y="3343275"/>
          <p14:tracePt t="49260" x="4784725" y="3343275"/>
          <p14:tracePt t="49263" x="4814888" y="3349625"/>
          <p14:tracePt t="49268" x="4897438" y="3349625"/>
          <p14:tracePt t="49272" x="4933950" y="3349625"/>
          <p14:tracePt t="49273" x="4964113" y="3349625"/>
          <p14:tracePt t="49274" x="4970463" y="3349625"/>
          <p14:tracePt t="49276" x="4994275" y="3349625"/>
          <p14:tracePt t="49277" x="4999038" y="3349625"/>
          <p14:tracePt t="49279" x="5005388" y="3349625"/>
          <p14:tracePt t="49285" x="5065713" y="3349625"/>
          <p14:tracePt t="49288" x="5083175" y="3349625"/>
          <p14:tracePt t="49292" x="5100638" y="3349625"/>
          <p14:tracePt t="49293" x="5106988" y="3349625"/>
          <p14:tracePt t="49293" x="5113338" y="3349625"/>
          <p14:tracePt t="49294" x="5119688" y="3349625"/>
          <p14:tracePt t="49296" x="5124450" y="3349625"/>
          <p14:tracePt t="49297" x="5130800" y="3349625"/>
          <p14:tracePt t="49302" x="5149850" y="3349625"/>
          <p14:tracePt t="49305" x="5160963" y="3343275"/>
          <p14:tracePt t="49308" x="5173663" y="3343275"/>
          <p14:tracePt t="49313" x="5191125" y="3343275"/>
          <p14:tracePt t="49314" x="5197475" y="3343275"/>
          <p14:tracePt t="49314" x="5202238" y="3343275"/>
          <p14:tracePt t="49318" x="5221288" y="3343275"/>
          <p14:tracePt t="49322" x="5238750" y="3343275"/>
          <p14:tracePt t="49325" x="5275263" y="3343275"/>
          <p14:tracePt t="49330" x="5310188" y="3343275"/>
          <p14:tracePt t="49331" x="5322888" y="3343275"/>
          <p14:tracePt t="49331" x="5334000" y="3343275"/>
          <p14:tracePt t="49335" x="5376863" y="3343275"/>
          <p14:tracePt t="49338" x="5407025" y="3343275"/>
          <p14:tracePt t="49342" x="5441950" y="3349625"/>
          <p14:tracePt t="49346" x="5495925" y="3349625"/>
          <p14:tracePt t="49352" x="5543550" y="3355975"/>
          <p14:tracePt t="49353" x="5567363" y="3355975"/>
          <p14:tracePt t="49354" x="5573713" y="3355975"/>
          <p14:tracePt t="49356" x="5597525" y="3355975"/>
          <p14:tracePt t="49358" x="5610225" y="3355975"/>
          <p14:tracePt t="49363" x="5645150" y="3355975"/>
          <p14:tracePt t="49364" x="5657850" y="3355975"/>
          <p14:tracePt t="49365" x="5664200" y="3355975"/>
          <p14:tracePt t="49368" x="5688013" y="3355975"/>
          <p14:tracePt t="49372" x="5705475" y="3355975"/>
          <p14:tracePt t="49375" x="5722938" y="3355975"/>
          <p14:tracePt t="49380" x="5740400" y="3355975"/>
          <p14:tracePt t="49381" x="5753100" y="3349625"/>
          <p14:tracePt t="49385" x="5765800" y="3349625"/>
          <p14:tracePt t="49388" x="5770563" y="3349625"/>
          <p14:tracePt t="49392" x="5783263" y="3349625"/>
          <p14:tracePt t="49396" x="5789613" y="3343275"/>
          <p14:tracePt t="49402" x="5794375" y="3343275"/>
          <p14:tracePt t="49405" x="5807075" y="3343275"/>
          <p14:tracePt t="49409" x="5813425" y="3343275"/>
          <p14:tracePt t="49412" x="5818188" y="3343275"/>
          <p14:tracePt t="49418" x="5837238" y="3336925"/>
          <p14:tracePt t="49422" x="5848350" y="3336925"/>
          <p14:tracePt t="49425" x="5861050" y="3336925"/>
          <p14:tracePt t="49429" x="5878513" y="3336925"/>
          <p14:tracePt t="49430" x="5895975" y="3336925"/>
          <p14:tracePt t="49435" x="5919788" y="3336925"/>
          <p14:tracePt t="49439" x="5956300" y="3336925"/>
          <p14:tracePt t="49439" x="5962650" y="3336925"/>
          <p14:tracePt t="49440" x="5969000" y="3336925"/>
          <p14:tracePt t="49442" x="5973763" y="3336925"/>
          <p14:tracePt t="49446" x="6003925" y="3336925"/>
          <p14:tracePt t="49446" x="6010275" y="3336925"/>
          <p14:tracePt t="49452" x="6040438" y="3336925"/>
          <p14:tracePt t="49455" x="6057900" y="3336925"/>
          <p14:tracePt t="49458" x="6075363" y="3336925"/>
          <p14:tracePt t="49463" x="6100763" y="3336925"/>
          <p14:tracePt t="49468" x="6124575" y="3336925"/>
          <p14:tracePt t="49472" x="6135688" y="3336925"/>
          <p14:tracePt t="49475" x="6142038" y="3336925"/>
          <p14:tracePt t="49479" x="6159500" y="3336925"/>
          <p14:tracePt t="49485" x="6172200" y="3336925"/>
          <p14:tracePt t="49488" x="6183313" y="3336925"/>
          <p14:tracePt t="49492" x="6189663" y="3336925"/>
          <p14:tracePt t="49496" x="6196013" y="3336925"/>
          <p14:tracePt t="49502" x="6207125" y="3336925"/>
          <p14:tracePt t="49505" x="6213475" y="3336925"/>
          <p14:tracePt t="49508" x="6226175" y="3336925"/>
          <p14:tracePt t="49512" x="6237288" y="3336925"/>
          <p14:tracePt t="49518" x="6261100" y="3336925"/>
          <p14:tracePt t="49522" x="6280150" y="3336925"/>
          <p14:tracePt t="49525" x="6297613" y="3336925"/>
          <p14:tracePt t="49529" x="6321425" y="3336925"/>
          <p14:tracePt t="49530" x="6327775" y="3336925"/>
          <p14:tracePt t="49530" x="6338888" y="3336925"/>
          <p14:tracePt t="49535" x="6369050" y="3336925"/>
          <p14:tracePt t="49538" x="6405563" y="3336925"/>
          <p14:tracePt t="49542" x="6429375" y="3336925"/>
          <p14:tracePt t="49543" x="6440488" y="3343275"/>
          <p14:tracePt t="49543" x="6446838" y="3343275"/>
          <p14:tracePt t="49544" x="6453188" y="3343275"/>
          <p14:tracePt t="49546" x="6464300" y="3343275"/>
          <p14:tracePt t="49552" x="6507163" y="3349625"/>
          <p14:tracePt t="49552" x="6518275" y="3349625"/>
          <p14:tracePt t="49553" x="6524625" y="3349625"/>
          <p14:tracePt t="49554" x="6530975" y="3349625"/>
          <p14:tracePt t="49556" x="6542088" y="3349625"/>
          <p14:tracePt t="49558" x="6554788" y="3349625"/>
          <p14:tracePt t="49563" x="6572250" y="3349625"/>
          <p14:tracePt t="49563" x="6578600" y="3349625"/>
          <p14:tracePt t="49568" x="6596063" y="3349625"/>
          <p14:tracePt t="49572" x="6602413" y="3349625"/>
          <p14:tracePt t="49572" x="6608763" y="3349625"/>
          <p14:tracePt t="49573" x="6613525" y="3349625"/>
          <p14:tracePt t="49576" x="6619875" y="3349625"/>
          <p14:tracePt t="49580" x="6626225" y="3349625"/>
          <p14:tracePt t="49586" x="6632575" y="3349625"/>
          <p14:tracePt t="49589" x="6638925" y="3349625"/>
          <p14:tracePt t="49592" x="6643688" y="3349625"/>
          <p14:tracePt t="49602" x="6650038" y="3349625"/>
          <p14:tracePt t="49608" x="6656388" y="3349625"/>
          <p14:tracePt t="49611" x="6662738" y="3349625"/>
          <p14:tracePt t="49616" x="6667500" y="3349625"/>
          <p14:tracePt t="49619" x="6673850" y="3349625"/>
          <p14:tracePt t="49622" x="6686550" y="3349625"/>
          <p14:tracePt t="49625" x="6697663" y="3349625"/>
          <p14:tracePt t="49630" x="6727825" y="3349625"/>
          <p14:tracePt t="49635" x="6751638" y="3349625"/>
          <p14:tracePt t="49636" x="6764338" y="3349625"/>
          <p14:tracePt t="49638" x="6769100" y="3349625"/>
          <p14:tracePt t="49642" x="6788150" y="3349625"/>
          <p14:tracePt t="49647" x="6805613" y="3343275"/>
          <p14:tracePt t="49647" x="6818313" y="3343275"/>
          <p14:tracePt t="49655" x="6842125" y="3336925"/>
          <p14:tracePt t="49659" x="6846888" y="3336925"/>
          <p14:tracePt t="49669" x="6865938" y="3336925"/>
          <p14:tracePt t="49672" x="6870700" y="3330575"/>
          <p14:tracePt t="49695" x="6877050" y="3330575"/>
          <p14:tracePt t="49699" x="6883400" y="3330575"/>
          <p14:tracePt t="49704" x="6896100" y="3330575"/>
          <p14:tracePt t="49708" x="6900863" y="3330575"/>
          <p14:tracePt t="49717" x="6931025" y="3330575"/>
          <p14:tracePt t="49717" x="6937375" y="3330575"/>
          <p14:tracePt t="49719" x="6943725" y="3330575"/>
          <p14:tracePt t="49722" x="6961188" y="3330575"/>
          <p14:tracePt t="49725" x="6978650" y="3330575"/>
          <p14:tracePt t="49729" x="6997700" y="3330575"/>
          <p14:tracePt t="49730" x="7008813" y="3330575"/>
          <p14:tracePt t="49735" x="7026275" y="3330575"/>
          <p14:tracePt t="49738" x="7050088" y="3330575"/>
          <p14:tracePt t="49742" x="7056438" y="3330575"/>
          <p14:tracePt t="49746" x="7075488" y="3330575"/>
          <p14:tracePt t="49747" x="7080250" y="3330575"/>
          <p14:tracePt t="49751" x="7099300" y="3330575"/>
          <p14:tracePt t="49755" x="7104063" y="3330575"/>
          <p14:tracePt t="49759" x="7110413" y="3330575"/>
          <p14:tracePt t="49760" x="7116763" y="3330575"/>
          <p14:tracePt t="49761" x="7123113" y="3330575"/>
          <p14:tracePt t="49765" x="7127875" y="3330575"/>
          <p14:tracePt t="49769" x="7134225" y="3330575"/>
          <p14:tracePt t="49772" x="7140575" y="3330575"/>
          <p14:tracePt t="49780" x="7146925" y="3330575"/>
          <p14:tracePt t="49782" x="7146925" y="3325813"/>
          <p14:tracePt t="49787" x="7153275" y="3325813"/>
          <p14:tracePt t="49790" x="7158038" y="3325813"/>
          <p14:tracePt t="49792" x="7164388" y="3319463"/>
          <p14:tracePt t="49796" x="7170738" y="3313113"/>
          <p14:tracePt t="49802" x="7188200" y="3313113"/>
          <p14:tracePt t="49805" x="7194550" y="3306763"/>
          <p14:tracePt t="49806" x="7205663" y="3306763"/>
          <p14:tracePt t="49808" x="7212013" y="3306763"/>
          <p14:tracePt t="49813" x="7242175" y="3295650"/>
          <p14:tracePt t="49818" x="7265988" y="3289300"/>
          <p14:tracePt t="49822" x="7283450" y="3289300"/>
          <p14:tracePt t="49823" x="7289800" y="3289300"/>
          <p14:tracePt t="49825" x="7296150" y="3282950"/>
          <p14:tracePt t="49829" x="7307263" y="3278188"/>
          <p14:tracePt t="49830" x="7319963" y="3278188"/>
          <p14:tracePt t="49835" x="7332663" y="3271838"/>
          <p14:tracePt t="49838" x="7343775" y="3271838"/>
          <p14:tracePt t="49841" x="7356475" y="3265488"/>
          <p14:tracePt t="49846" x="7361238" y="3265488"/>
          <p14:tracePt t="49852" x="7367588" y="3259138"/>
          <p14:tracePt t="49853" x="7373938" y="3259138"/>
          <p14:tracePt t="49856" x="7380288" y="3252788"/>
          <p14:tracePt t="49858" x="7380288" y="3248025"/>
          <p14:tracePt t="49862" x="7385050" y="3248025"/>
          <p14:tracePt t="49868" x="7391400" y="3241675"/>
          <p14:tracePt t="49871" x="7397750" y="3241675"/>
          <p14:tracePt t="49875" x="7404100" y="3235325"/>
          <p14:tracePt t="49876" x="7410450" y="3235325"/>
          <p14:tracePt t="49879" x="7415213" y="3228975"/>
          <p14:tracePt t="49880" x="7421563" y="3228975"/>
          <p14:tracePt t="49885" x="7439025" y="3224213"/>
          <p14:tracePt t="49886" x="7445375" y="3224213"/>
          <p14:tracePt t="49888" x="7451725" y="3224213"/>
          <p14:tracePt t="49891" x="7475538" y="3211513"/>
          <p14:tracePt t="49895" x="7499350" y="3205163"/>
          <p14:tracePt t="49902" x="7535863" y="3194050"/>
          <p14:tracePt t="49902" x="7540625" y="3194050"/>
          <p14:tracePt t="49903" x="7546975" y="3187700"/>
          <p14:tracePt t="49904" x="7553325" y="3181350"/>
          <p14:tracePt t="49906" x="7564438" y="3176588"/>
          <p14:tracePt t="49908" x="7577138" y="3176588"/>
          <p14:tracePt t="49912" x="7594600" y="3163888"/>
          <p14:tracePt t="49913" x="7600950" y="3157538"/>
          <p14:tracePt t="49918" x="7631113" y="3140075"/>
          <p14:tracePt t="49921" x="7642225" y="3133725"/>
          <p14:tracePt t="49925" x="7648575" y="3122613"/>
          <p14:tracePt t="49929" x="7667625" y="3109913"/>
          <p14:tracePt t="49930" x="7667625" y="3103563"/>
          <p14:tracePt t="49930" x="7672388" y="3103563"/>
          <p14:tracePt t="49935" x="7678738" y="3092450"/>
          <p14:tracePt t="49938" x="7685088" y="3073400"/>
          <p14:tracePt t="49941" x="7685088" y="3062288"/>
          <p14:tracePt t="49946" x="7685088" y="3044825"/>
          <p14:tracePt t="49946" x="7685088" y="3038475"/>
          <p14:tracePt t="49951" x="7685088" y="3021013"/>
          <p14:tracePt t="49955" x="7685088" y="3001963"/>
          <p14:tracePt t="49958" x="7685088" y="2990850"/>
          <p14:tracePt t="49963" x="7685088" y="2971800"/>
          <p14:tracePt t="49964" x="7685088" y="2960688"/>
          <p14:tracePt t="49965" x="7685088" y="2947988"/>
          <p14:tracePt t="49968" x="7685088" y="2930525"/>
          <p14:tracePt t="49971" x="7685088" y="2913063"/>
          <p14:tracePt t="49975" x="7678738" y="2894013"/>
          <p14:tracePt t="49979" x="7678738" y="2870200"/>
          <p14:tracePt t="49980" x="7672388" y="2859088"/>
          <p14:tracePt t="49985" x="7667625" y="2828925"/>
          <p14:tracePt t="49988" x="7667625" y="2811463"/>
          <p14:tracePt t="49991" x="7661275" y="2781300"/>
          <p14:tracePt t="49995" x="7648575" y="2757488"/>
          <p14:tracePt t="50001" x="7637463" y="2709863"/>
          <p14:tracePt t="50005" x="7624763" y="2686050"/>
          <p14:tracePt t="50008" x="7613650" y="2662238"/>
          <p14:tracePt t="50009" x="7600950" y="2643188"/>
          <p14:tracePt t="50012" x="7594600" y="2632075"/>
          <p14:tracePt t="50013" x="7589838" y="2613025"/>
          <p14:tracePt t="50018" x="7570788" y="2584450"/>
          <p14:tracePt t="50021" x="7546975" y="2559050"/>
          <p14:tracePt t="50025" x="7523163" y="2541588"/>
          <p14:tracePt t="50026" x="7523163" y="2530475"/>
          <p14:tracePt t="50027" x="7512050" y="2524125"/>
          <p14:tracePt t="50027" x="7505700" y="2517775"/>
          <p14:tracePt t="50029" x="7499350" y="2511425"/>
          <p14:tracePt t="50030" x="7493000" y="2500313"/>
          <p14:tracePt t="50030" x="7481888" y="2500313"/>
          <p14:tracePt t="50031" x="7475538" y="2481263"/>
          <p14:tracePt t="50035" x="7451725" y="2463800"/>
          <p14:tracePt t="50038" x="7427913" y="2439988"/>
          <p14:tracePt t="50041" x="7397750" y="2409825"/>
          <p14:tracePt t="50045" x="7356475" y="2379663"/>
          <p14:tracePt t="50051" x="7307263" y="2344738"/>
          <p14:tracePt t="50055" x="7283450" y="2332038"/>
          <p14:tracePt t="50056" x="7278688" y="2327275"/>
          <p14:tracePt t="50056" x="7272338" y="2320925"/>
          <p14:tracePt t="50057" x="7265988" y="2314575"/>
          <p14:tracePt t="50059" x="7254875" y="2314575"/>
          <p14:tracePt t="50059" x="7248525" y="2308225"/>
          <p14:tracePt t="50060" x="7235825" y="2301875"/>
          <p14:tracePt t="50063" x="7231063" y="2301875"/>
          <p14:tracePt t="50063" x="7231063" y="2297113"/>
          <p14:tracePt t="50068" x="7212013" y="2284413"/>
          <p14:tracePt t="50072" x="7205663" y="2273300"/>
          <p14:tracePt t="50072" x="7200900" y="2266950"/>
          <p14:tracePt t="50073" x="7194550" y="2266950"/>
          <p14:tracePt t="50075" x="7194550" y="2260600"/>
          <p14:tracePt t="50076" x="7188200" y="2260600"/>
          <p14:tracePt t="50079" x="7181850" y="2254250"/>
          <p14:tracePt t="50085" x="7170738" y="2249488"/>
          <p14:tracePt t="50085" x="7170738" y="2243138"/>
          <p14:tracePt t="50086" x="7164388" y="2243138"/>
          <p14:tracePt t="50089" x="7164388" y="2236788"/>
          <p14:tracePt t="50091" x="7158038" y="2236788"/>
          <p14:tracePt t="50096" x="7146925" y="2230438"/>
          <p14:tracePt t="50101" x="7140575" y="2224088"/>
          <p14:tracePt t="50105" x="7134225" y="2219325"/>
          <p14:tracePt t="50109" x="7123113" y="2219325"/>
          <p14:tracePt t="50113" x="7123113" y="2212975"/>
          <p14:tracePt t="50118" x="7116763" y="2212975"/>
          <p14:tracePt t="50119" x="7110413" y="2212975"/>
          <p14:tracePt t="50121" x="7104063" y="2212975"/>
          <p14:tracePt t="50125" x="7092950" y="2206625"/>
          <p14:tracePt t="50129" x="7086600" y="2206625"/>
          <p14:tracePt t="50130" x="7080250" y="2206625"/>
          <p14:tracePt t="50130" x="7075488" y="2206625"/>
          <p14:tracePt t="50135" x="7062788" y="2206625"/>
          <p14:tracePt t="50138" x="7045325" y="2206625"/>
          <p14:tracePt t="50141" x="7026275" y="2206625"/>
          <p14:tracePt t="50145" x="6997700" y="2206625"/>
          <p14:tracePt t="50151" x="6943725" y="2206625"/>
          <p14:tracePt t="50155" x="6913563" y="2206625"/>
          <p14:tracePt t="50158" x="6883400" y="2206625"/>
          <p14:tracePt t="50162" x="6835775" y="2206625"/>
          <p14:tracePt t="50163" x="6818313" y="2206625"/>
          <p14:tracePt t="50168" x="6769100" y="2206625"/>
          <p14:tracePt t="50171" x="6727825" y="2206625"/>
          <p14:tracePt t="50175" x="6704013" y="2206625"/>
          <p14:tracePt t="50178" x="6667500" y="2206625"/>
          <p14:tracePt t="50185" x="6613525" y="2206625"/>
          <p14:tracePt t="50185" x="6608763" y="2206625"/>
          <p14:tracePt t="50186" x="6602413" y="2206625"/>
          <p14:tracePt t="50187" x="6589713" y="2212975"/>
          <p14:tracePt t="50189" x="6584950" y="2212975"/>
          <p14:tracePt t="50189" x="6578600" y="2212975"/>
          <p14:tracePt t="50191" x="6565900" y="2212975"/>
          <p14:tracePt t="50195" x="6537325" y="2219325"/>
          <p14:tracePt t="50201" x="6500813" y="2230438"/>
          <p14:tracePt t="50205" x="6483350" y="2243138"/>
          <p14:tracePt t="50208" x="6470650" y="2249488"/>
          <p14:tracePt t="50212" x="6446838" y="2266950"/>
          <p14:tracePt t="50213" x="6429375" y="2273300"/>
          <p14:tracePt t="50218" x="6410325" y="2290763"/>
          <p14:tracePt t="50221" x="6381750" y="2308225"/>
          <p14:tracePt t="50225" x="6362700" y="2332038"/>
          <p14:tracePt t="50229" x="6321425" y="2355850"/>
          <p14:tracePt t="50230" x="6315075" y="2368550"/>
          <p14:tracePt t="50230" x="6303963" y="2368550"/>
          <p14:tracePt t="50235" x="6261100" y="2405063"/>
          <p14:tracePt t="50238" x="6226175" y="2428875"/>
          <p14:tracePt t="50241" x="6176963" y="2463800"/>
          <p14:tracePt t="50245" x="6124575" y="2500313"/>
          <p14:tracePt t="50251" x="6051550" y="2559050"/>
          <p14:tracePt t="50255" x="6010275" y="2589213"/>
          <p14:tracePt t="50258" x="5969000" y="2619375"/>
          <p14:tracePt t="50259" x="5945188" y="2643188"/>
          <p14:tracePt t="50260" x="5932488" y="2649538"/>
          <p14:tracePt t="50262" x="5908675" y="2673350"/>
          <p14:tracePt t="50268" x="5843588" y="2720975"/>
          <p14:tracePt t="50269" x="5824538" y="2738438"/>
          <p14:tracePt t="50269" x="5818188" y="2744788"/>
          <p14:tracePt t="50270" x="5800725" y="2757488"/>
          <p14:tracePt t="50272" x="5783263" y="2774950"/>
          <p14:tracePt t="50273" x="5765800" y="2792413"/>
          <p14:tracePt t="50275" x="5759450" y="2798763"/>
          <p14:tracePt t="50275" x="5753100" y="2811463"/>
          <p14:tracePt t="50276" x="5735638" y="2816225"/>
          <p14:tracePt t="50277" x="5722938" y="2822575"/>
          <p14:tracePt t="50279" x="5711825" y="2841625"/>
          <p14:tracePt t="50285" x="5651500" y="2906713"/>
          <p14:tracePt t="50288" x="5627688" y="2943225"/>
          <p14:tracePt t="50291" x="5591175" y="2990850"/>
          <p14:tracePt t="50295" x="5561013" y="3044825"/>
          <p14:tracePt t="50301" x="5519738" y="3133725"/>
          <p14:tracePt t="50305" x="5502275" y="3170238"/>
          <p14:tracePt t="50305" x="5495925" y="3187700"/>
          <p14:tracePt t="50306" x="5495925" y="3200400"/>
          <p14:tracePt t="50307" x="5489575" y="3211513"/>
          <p14:tracePt t="50309" x="5489575" y="3235325"/>
          <p14:tracePt t="50310" x="5489575" y="3248025"/>
          <p14:tracePt t="50312" x="5483225" y="3271838"/>
          <p14:tracePt t="50318" x="5478463" y="3330575"/>
          <p14:tracePt t="50319" x="5478463" y="3355975"/>
          <p14:tracePt t="50321" x="5478463" y="3360738"/>
          <p14:tracePt t="50325" x="5478463" y="3408363"/>
          <p14:tracePt t="50329" x="5489575" y="3451225"/>
          <p14:tracePt t="50330" x="5495925" y="3468688"/>
          <p14:tracePt t="50334" x="5502275" y="3505200"/>
          <p14:tracePt t="50338" x="5513388" y="3535363"/>
          <p14:tracePt t="50341" x="5526088" y="3559175"/>
          <p14:tracePt t="50345" x="5537200" y="3594100"/>
          <p14:tracePt t="50346" x="5543550" y="3606800"/>
          <p14:tracePt t="50351" x="5556250" y="3648075"/>
          <p14:tracePt t="50355" x="5567363" y="3665538"/>
          <p14:tracePt t="50358" x="5580063" y="3695700"/>
          <p14:tracePt t="50362" x="5597525" y="3725863"/>
          <p14:tracePt t="50363" x="5603875" y="3738563"/>
          <p14:tracePt t="50368" x="5621338" y="3767138"/>
          <p14:tracePt t="50369" x="5627688" y="3779838"/>
          <p14:tracePt t="50371" x="5634038" y="3792538"/>
          <p14:tracePt t="50374" x="5651500" y="3816350"/>
          <p14:tracePt t="50379" x="5664200" y="3844925"/>
          <p14:tracePt t="50379" x="5668963" y="3851275"/>
          <p14:tracePt t="50380" x="5668963" y="3857625"/>
          <p14:tracePt t="50384" x="5688013" y="3887788"/>
          <p14:tracePt t="50388" x="5692775" y="3905250"/>
          <p14:tracePt t="50391" x="5711825" y="3929063"/>
          <p14:tracePt t="50395" x="5722938" y="3952875"/>
          <p14:tracePt t="50401" x="5740400" y="3983038"/>
          <p14:tracePt t="50402" x="5753100" y="3995738"/>
          <p14:tracePt t="50404" x="5765800" y="4006850"/>
          <p14:tracePt t="50408" x="5783263" y="4030663"/>
          <p14:tracePt t="50412" x="5807075" y="4067175"/>
          <p14:tracePt t="50413" x="5824538" y="4084638"/>
          <p14:tracePt t="50418" x="5854700" y="4121150"/>
          <p14:tracePt t="50421" x="5884863" y="4151313"/>
          <p14:tracePt t="50424" x="5926138" y="4192588"/>
          <p14:tracePt t="50429" x="5973763" y="4233863"/>
          <p14:tracePt t="50429" x="5986463" y="4240213"/>
          <p14:tracePt t="50434" x="6051550" y="4294188"/>
          <p14:tracePt t="50438" x="6094413" y="4330700"/>
          <p14:tracePt t="50441" x="6129338" y="4354513"/>
          <p14:tracePt t="50445" x="6183313" y="4395788"/>
          <p14:tracePt t="50451" x="6249988" y="4432300"/>
          <p14:tracePt t="50454" x="6280150" y="4443413"/>
          <p14:tracePt t="50458" x="6303963" y="4456113"/>
          <p14:tracePt t="50462" x="6338888" y="4467225"/>
          <p14:tracePt t="50463" x="6356350" y="4467225"/>
          <p14:tracePt t="50464" x="6362700" y="4467225"/>
          <p14:tracePt t="50468" x="6386513" y="4479925"/>
          <p14:tracePt t="50471" x="6405563" y="4479925"/>
          <p14:tracePt t="50474" x="6434138" y="4479925"/>
          <p14:tracePt t="50479" x="6470650" y="4491038"/>
          <p14:tracePt t="50480" x="6488113" y="4491038"/>
          <p14:tracePt t="50485" x="6530975" y="4491038"/>
          <p14:tracePt t="50486" x="6542088" y="4491038"/>
          <p14:tracePt t="50487" x="6554788" y="4491038"/>
          <p14:tracePt t="50489" x="6572250" y="4491038"/>
          <p14:tracePt t="50490" x="6584950" y="4491038"/>
          <p14:tracePt t="50492" x="6608763" y="4491038"/>
          <p14:tracePt t="50493" x="6613525" y="4491038"/>
          <p14:tracePt t="50495" x="6638925" y="4491038"/>
          <p14:tracePt t="50496" x="6643688" y="4491038"/>
          <p14:tracePt t="50498" x="6673850" y="4491038"/>
          <p14:tracePt t="50501" x="6704013" y="4491038"/>
          <p14:tracePt t="50504" x="6745288" y="4491038"/>
          <p14:tracePt t="50508" x="6781800" y="4491038"/>
          <p14:tracePt t="50512" x="6829425" y="4491038"/>
          <p14:tracePt t="50513" x="6846888" y="4491038"/>
          <p14:tracePt t="50518" x="6889750" y="4491038"/>
          <p14:tracePt t="50521" x="6913563" y="4491038"/>
          <p14:tracePt t="50524" x="6943725" y="4486275"/>
          <p14:tracePt t="50528" x="6973888" y="4479925"/>
          <p14:tracePt t="50534" x="7002463" y="4467225"/>
          <p14:tracePt t="50538" x="7015163" y="4462463"/>
          <p14:tracePt t="50541" x="7026275" y="4449763"/>
          <p14:tracePt t="50545" x="7038975" y="4437063"/>
          <p14:tracePt t="50546" x="7045325" y="4437063"/>
          <p14:tracePt t="50551" x="7056438" y="4419600"/>
          <p14:tracePt t="50554" x="7075488" y="4402138"/>
          <p14:tracePt t="50558" x="7092950" y="4395788"/>
          <p14:tracePt t="50562" x="7116763" y="4378325"/>
          <p14:tracePt t="50563" x="7134225" y="4371975"/>
          <p14:tracePt t="50568" x="7170738" y="4365625"/>
          <p14:tracePt t="50571" x="7200900" y="4354513"/>
          <p14:tracePt t="50572" x="7218363" y="4348163"/>
          <p14:tracePt t="50574" x="7242175" y="4348163"/>
          <p14:tracePt t="50578" x="7289800" y="4335463"/>
          <p14:tracePt t="50584" x="7367588" y="4335463"/>
          <p14:tracePt t="50588" x="7404100" y="4335463"/>
          <p14:tracePt t="50589" x="7415213" y="4330700"/>
          <p14:tracePt t="50589" x="7427913" y="4330700"/>
          <p14:tracePt t="50590" x="7434263" y="4330700"/>
          <p14:tracePt t="50592" x="7458075" y="4330700"/>
          <p14:tracePt t="50595" x="7475538" y="4318000"/>
          <p14:tracePt t="50596" x="7493000" y="4318000"/>
          <p14:tracePt t="50601" x="7523163" y="4311650"/>
          <p14:tracePt t="50604" x="7553325" y="4300538"/>
          <p14:tracePt t="50608" x="7570788" y="4294188"/>
          <p14:tracePt t="50612" x="7589838" y="4281488"/>
          <p14:tracePt t="50612" x="7594600" y="4276725"/>
          <p14:tracePt t="50618" x="7607300" y="4270375"/>
          <p14:tracePt t="50619" x="7613650" y="4257675"/>
          <p14:tracePt t="50619" x="7618413" y="4257675"/>
          <p14:tracePt t="50622" x="7624763" y="4252913"/>
          <p14:tracePt t="50624" x="7624763" y="4246563"/>
          <p14:tracePt t="50628" x="7637463" y="4233863"/>
          <p14:tracePt t="50635" x="7642225" y="4210050"/>
          <p14:tracePt t="50638" x="7648575" y="4198938"/>
          <p14:tracePt t="50641" x="7654925" y="4186238"/>
          <p14:tracePt t="50644" x="7661275" y="4156075"/>
          <p14:tracePt t="50651" x="7672388" y="4114800"/>
          <p14:tracePt t="50652" x="7678738" y="4090988"/>
          <p14:tracePt t="50654" x="7685088" y="4073525"/>
          <p14:tracePt t="50658" x="7691438" y="4030663"/>
          <p14:tracePt t="50662" x="7696200" y="3976688"/>
          <p14:tracePt t="50663" x="7702550" y="3965575"/>
          <p14:tracePt t="50663" x="7702550" y="3952875"/>
          <p14:tracePt t="50668" x="7708900" y="3894138"/>
          <p14:tracePt t="50671" x="7715250" y="3840163"/>
          <p14:tracePt t="50674" x="7726363" y="3773488"/>
          <p14:tracePt t="50678" x="7732713" y="3708400"/>
          <p14:tracePt t="50684" x="7732713" y="3606800"/>
          <p14:tracePt t="50688" x="7739063" y="3563938"/>
          <p14:tracePt t="50691" x="7739063" y="3516313"/>
          <p14:tracePt t="50695" x="7743825" y="3468688"/>
          <p14:tracePt t="50696" x="7743825" y="3457575"/>
          <p14:tracePt t="50696" x="7743825" y="3444875"/>
          <p14:tracePt t="50701" x="7743825" y="3403600"/>
          <p14:tracePt t="50704" x="7743825" y="3360738"/>
          <p14:tracePt t="50711" x="7743825" y="3289300"/>
          <p14:tracePt t="50714" x="7743825" y="3259138"/>
          <p14:tracePt t="50718" x="7732713" y="3228975"/>
          <p14:tracePt t="50721" x="7726363" y="3205163"/>
          <p14:tracePt t="50724" x="7715250" y="3176588"/>
          <p14:tracePt t="50729" x="7702550" y="3122613"/>
          <p14:tracePt t="50730" x="7691438" y="3098800"/>
          <p14:tracePt t="50731" x="7685088" y="3086100"/>
          <p14:tracePt t="50734" x="7672388" y="3055938"/>
          <p14:tracePt t="50738" x="7661275" y="3014663"/>
          <p14:tracePt t="50741" x="7648575" y="2984500"/>
          <p14:tracePt t="50745" x="7624763" y="2936875"/>
          <p14:tracePt t="50746" x="7618413" y="2906713"/>
          <p14:tracePt t="50751" x="7589838" y="2852738"/>
          <p14:tracePt t="50754" x="7570788" y="2798763"/>
          <p14:tracePt t="50758" x="7553325" y="2757488"/>
          <p14:tracePt t="50758" x="7546975" y="2744788"/>
          <p14:tracePt t="50759" x="7540625" y="2727325"/>
          <p14:tracePt t="50760" x="7535863" y="2714625"/>
          <p14:tracePt t="50761" x="7529513" y="2703513"/>
          <p14:tracePt t="50763" x="7516813" y="2673350"/>
          <p14:tracePt t="50764" x="7512050" y="2655888"/>
          <p14:tracePt t="50768" x="7493000" y="2619375"/>
          <p14:tracePt t="50771" x="7469188" y="2571750"/>
          <p14:tracePt t="50779" x="7434263" y="2493963"/>
          <p14:tracePt t="50779" x="7427913" y="2481263"/>
          <p14:tracePt t="50782" x="7415213" y="2463800"/>
          <p14:tracePt t="50788" x="7367588" y="2392363"/>
          <p14:tracePt t="50792" x="7350125" y="2368550"/>
          <p14:tracePt t="50797" x="7313613" y="2320925"/>
          <p14:tracePt t="50798" x="7307263" y="2314575"/>
          <p14:tracePt t="50799" x="7302500" y="2308225"/>
          <p14:tracePt t="50804" x="7278688" y="2284413"/>
          <p14:tracePt t="50808" x="7272338" y="2266950"/>
          <p14:tracePt t="50812" x="7254875" y="2249488"/>
          <p14:tracePt t="50818" x="7242175" y="2230438"/>
          <p14:tracePt t="50821" x="7235825" y="2224088"/>
          <p14:tracePt t="50824" x="7235825" y="2212975"/>
          <p14:tracePt t="50828" x="7231063" y="2206625"/>
          <p14:tracePt t="50832" x="7224713" y="2200275"/>
          <p14:tracePt t="50838" x="7218363" y="2195513"/>
          <p14:tracePt t="50841" x="7218363" y="2189163"/>
          <p14:tracePt t="50849" x="7212013" y="2176463"/>
          <p14:tracePt t="50852" x="7205663" y="2176463"/>
          <p14:tracePt t="50854" x="7205663" y="2171700"/>
          <p14:tracePt t="50858" x="7194550" y="2165350"/>
          <p14:tracePt t="50863" x="7188200" y="2159000"/>
          <p14:tracePt t="50868" x="7181850" y="2152650"/>
          <p14:tracePt t="50869" x="7177088" y="2147888"/>
          <p14:tracePt t="50872" x="7164388" y="2141538"/>
          <p14:tracePt t="50876" x="7158038" y="2141538"/>
          <p14:tracePt t="50881" x="7140575" y="2135188"/>
          <p14:tracePt t="50882" x="7134225" y="2135188"/>
          <p14:tracePt t="50885" x="7123113" y="2135188"/>
          <p14:tracePt t="50891" x="7080250" y="2128838"/>
          <p14:tracePt t="50895" x="7050088" y="2128838"/>
          <p14:tracePt t="50899" x="7026275" y="2128838"/>
          <p14:tracePt t="50900" x="7008813" y="2128838"/>
          <p14:tracePt t="50905" x="6967538" y="2128838"/>
          <p14:tracePt t="50908" x="6924675" y="2135188"/>
          <p14:tracePt t="50912" x="6889750" y="2141538"/>
          <p14:tracePt t="50913" x="6853238" y="2147888"/>
          <p14:tracePt t="50918" x="6805613" y="2159000"/>
          <p14:tracePt t="50919" x="6781800" y="2171700"/>
          <p14:tracePt t="50920" x="6764338" y="2176463"/>
          <p14:tracePt t="50922" x="6740525" y="2189163"/>
          <p14:tracePt t="50924" x="6727825" y="2195513"/>
          <p14:tracePt t="50929" x="6662738" y="2230438"/>
          <p14:tracePt t="50930" x="6650038" y="2236788"/>
          <p14:tracePt t="50934" x="6584950" y="2284413"/>
          <p14:tracePt t="50937" x="6548438" y="2308225"/>
          <p14:tracePt t="50941" x="6518275" y="2332038"/>
          <p14:tracePt t="50945" x="6477000" y="2374900"/>
          <p14:tracePt t="50946" x="6470650" y="2379663"/>
          <p14:tracePt t="50946" x="6453188" y="2386013"/>
          <p14:tracePt t="50951" x="6416675" y="2433638"/>
          <p14:tracePt t="50954" x="6375400" y="2470150"/>
          <p14:tracePt t="50957" x="6345238" y="2500313"/>
          <p14:tracePt t="50962" x="6303963" y="2547938"/>
          <p14:tracePt t="50963" x="6280150" y="2578100"/>
          <p14:tracePt t="50967" x="6243638" y="2625725"/>
          <p14:tracePt t="50971" x="6207125" y="2655888"/>
          <p14:tracePt t="50974" x="6165850" y="2709863"/>
          <p14:tracePt t="50979" x="6118225" y="2763838"/>
          <p14:tracePt t="50980" x="6100763" y="2787650"/>
          <p14:tracePt t="50984" x="6057900" y="2835275"/>
          <p14:tracePt t="50987" x="6034088" y="2865438"/>
          <p14:tracePt t="50991" x="6010275" y="2900363"/>
          <p14:tracePt t="50995" x="5980113" y="2943225"/>
          <p14:tracePt t="50996" x="5973763" y="2967038"/>
          <p14:tracePt t="50997" x="5969000" y="2978150"/>
          <p14:tracePt t="51001" x="5962650" y="3014663"/>
          <p14:tracePt t="51004" x="5949950" y="3068638"/>
          <p14:tracePt t="51007" x="5949950" y="3103563"/>
          <p14:tracePt t="51011" x="5949950" y="3157538"/>
          <p14:tracePt t="51017" x="5962650" y="3235325"/>
          <p14:tracePt t="51021" x="5969000" y="3278188"/>
          <p14:tracePt t="51022" x="5973763" y="3289300"/>
          <p14:tracePt t="51022" x="5973763" y="3302000"/>
          <p14:tracePt t="51023" x="5980113" y="3319463"/>
          <p14:tracePt t="51025" x="5992813" y="3349625"/>
          <p14:tracePt t="51026" x="5992813" y="3355975"/>
          <p14:tracePt t="51028" x="6003925" y="3390900"/>
          <p14:tracePt t="51034" x="6027738" y="3451225"/>
          <p14:tracePt t="51037" x="6040438" y="3492500"/>
          <p14:tracePt t="51041" x="6051550" y="3522663"/>
          <p14:tracePt t="51042" x="6051550" y="3535363"/>
          <p14:tracePt t="51045" x="6064250" y="3552825"/>
          <p14:tracePt t="51046" x="6064250" y="3559175"/>
          <p14:tracePt t="51046" x="6064250" y="3570288"/>
          <p14:tracePt t="51051" x="6075363" y="3606800"/>
          <p14:tracePt t="51054" x="6081713" y="3630613"/>
          <p14:tracePt t="51057" x="6094413" y="3665538"/>
          <p14:tracePt t="51062" x="6105525" y="3695700"/>
          <p14:tracePt t="51062" x="6105525" y="3708400"/>
          <p14:tracePt t="51067" x="6111875" y="3743325"/>
          <p14:tracePt t="51071" x="6111875" y="3767138"/>
          <p14:tracePt t="51072" x="6111875" y="3773488"/>
          <p14:tracePt t="51072" x="6111875" y="3779838"/>
          <p14:tracePt t="51073" x="6111875" y="3786188"/>
          <p14:tracePt t="51075" x="6118225" y="3803650"/>
          <p14:tracePt t="51078" x="6118225" y="3827463"/>
          <p14:tracePt t="51084" x="6124575" y="3870325"/>
          <p14:tracePt t="51088" x="6129338" y="3898900"/>
          <p14:tracePt t="51089" x="6129338" y="3917950"/>
          <p14:tracePt t="51089" x="6129338" y="3922713"/>
          <p14:tracePt t="51090" x="6129338" y="3935413"/>
          <p14:tracePt t="51092" x="6129338" y="3941763"/>
          <p14:tracePt t="51092" x="6129338" y="3952875"/>
          <p14:tracePt t="51095" x="6135688" y="3971925"/>
          <p14:tracePt t="51096" x="6135688" y="3989388"/>
          <p14:tracePt t="51101" x="6142038" y="4037013"/>
          <p14:tracePt t="51104" x="6153150" y="4078288"/>
          <p14:tracePt t="51107" x="6159500" y="4108450"/>
          <p14:tracePt t="51112" x="6172200" y="4156075"/>
          <p14:tracePt t="51113" x="6172200" y="4168775"/>
          <p14:tracePt t="51113" x="6172200" y="4179888"/>
          <p14:tracePt t="51118" x="6183313" y="4229100"/>
          <p14:tracePt t="51119" x="6189663" y="4252913"/>
          <p14:tracePt t="51121" x="6189663" y="4257675"/>
          <p14:tracePt t="51124" x="6202363" y="4287838"/>
          <p14:tracePt t="51128" x="6213475" y="4324350"/>
          <p14:tracePt t="51134" x="6226175" y="4365625"/>
          <p14:tracePt t="51137" x="6230938" y="4378325"/>
          <p14:tracePt t="51141" x="6237288" y="4389438"/>
          <p14:tracePt t="51142" x="6243638" y="4395788"/>
          <p14:tracePt t="51142" x="6243638" y="4402138"/>
          <p14:tracePt t="51145" x="6249988" y="4408488"/>
          <p14:tracePt t="51151" x="6267450" y="4432300"/>
          <p14:tracePt t="51154" x="6273800" y="4443413"/>
          <p14:tracePt t="51157" x="6280150" y="4456113"/>
          <p14:tracePt t="51161" x="6297613" y="4467225"/>
          <p14:tracePt t="51164" x="6308725" y="4473575"/>
          <p14:tracePt t="51171" x="6332538" y="4491038"/>
          <p14:tracePt t="51174" x="6345238" y="4491038"/>
          <p14:tracePt t="51178" x="6369050" y="4503738"/>
          <p14:tracePt t="51184" x="6386513" y="4510088"/>
          <p14:tracePt t="51185" x="6399213" y="4510088"/>
          <p14:tracePt t="51187" x="6410325" y="4510088"/>
          <p14:tracePt t="51191" x="6423025" y="4510088"/>
          <p14:tracePt t="51195" x="6440488" y="4510088"/>
          <p14:tracePt t="51196" x="6446838" y="4510088"/>
          <p14:tracePt t="51201" x="6464300" y="4510088"/>
          <p14:tracePt t="51204" x="6483350" y="4510088"/>
          <p14:tracePt t="51207" x="6500813" y="4510088"/>
          <p14:tracePt t="51212" x="6511925" y="4510088"/>
          <p14:tracePt t="51212" x="6518275" y="4510088"/>
          <p14:tracePt t="51217" x="6542088" y="4510088"/>
          <p14:tracePt t="51221" x="6548438" y="4510088"/>
          <p14:tracePt t="51224" x="6565900" y="4510088"/>
          <p14:tracePt t="51228" x="6584950" y="4510088"/>
          <p14:tracePt t="51234" x="6608763" y="4503738"/>
          <p14:tracePt t="51237" x="6619875" y="4503738"/>
          <p14:tracePt t="51241" x="6632575" y="4503738"/>
          <p14:tracePt t="51245" x="6638925" y="4503738"/>
          <p14:tracePt t="51246" x="6643688" y="4503738"/>
          <p14:tracePt t="51251" x="6656388" y="4503738"/>
          <p14:tracePt t="51254" x="6662738" y="4503738"/>
          <p14:tracePt t="51257" x="6667500" y="4497388"/>
          <p14:tracePt t="51262" x="6680200" y="4491038"/>
          <p14:tracePt t="51267" x="6691313" y="4486275"/>
          <p14:tracePt t="51271" x="6697663" y="4479925"/>
          <p14:tracePt t="51272" x="6704013" y="4479925"/>
          <p14:tracePt t="51273" x="6704013" y="4473575"/>
          <p14:tracePt t="51275" x="6704013" y="4467225"/>
          <p14:tracePt t="51278" x="6710363" y="4462463"/>
          <p14:tracePt t="51284" x="6721475" y="4437063"/>
          <p14:tracePt t="51287" x="6734175" y="4419600"/>
          <p14:tracePt t="51291" x="6745288" y="4402138"/>
          <p14:tracePt t="51292" x="6745288" y="4395788"/>
          <p14:tracePt t="51292" x="6751638" y="4389438"/>
          <p14:tracePt t="51295" x="6757988" y="4378325"/>
          <p14:tracePt t="51295" x="6764338" y="4365625"/>
          <p14:tracePt t="51301" x="6794500" y="4330700"/>
          <p14:tracePt t="51304" x="6805613" y="4311650"/>
          <p14:tracePt t="51307" x="6842125" y="4270375"/>
          <p14:tracePt t="51312" x="6865938" y="4233863"/>
          <p14:tracePt t="51312" x="6877050" y="4229100"/>
          <p14:tracePt t="51317" x="6907213" y="4186238"/>
          <p14:tracePt t="51321" x="6937375" y="4162425"/>
          <p14:tracePt t="51321" x="6937375" y="4151313"/>
          <p14:tracePt t="51322" x="6948488" y="4138613"/>
          <p14:tracePt t="51323" x="6954838" y="4132263"/>
          <p14:tracePt t="51325" x="6967538" y="4121150"/>
          <p14:tracePt t="51325" x="6967538" y="4108450"/>
          <p14:tracePt t="51328" x="6985000" y="4090988"/>
          <p14:tracePt t="51329" x="6997700" y="4078288"/>
          <p14:tracePt t="51334" x="7026275" y="4030663"/>
          <p14:tracePt t="51338" x="7045325" y="3989388"/>
          <p14:tracePt t="51341" x="7062788" y="3952875"/>
          <p14:tracePt t="51345" x="7080250" y="3911600"/>
          <p14:tracePt t="51346" x="7092950" y="3894138"/>
          <p14:tracePt t="51351" x="7104063" y="3840163"/>
          <p14:tracePt t="51354" x="7116763" y="3797300"/>
          <p14:tracePt t="51357" x="7127875" y="3743325"/>
          <p14:tracePt t="51361" x="7146925" y="3684588"/>
          <p14:tracePt t="51367" x="7177088" y="3600450"/>
          <p14:tracePt t="51371" x="7181850" y="3552825"/>
          <p14:tracePt t="51374" x="7194550" y="3505200"/>
          <p14:tracePt t="51378" x="7212013" y="3451225"/>
          <p14:tracePt t="51379" x="7218363" y="3408363"/>
          <p14:tracePt t="51384" x="7231063" y="3355975"/>
          <p14:tracePt t="51387" x="7231063" y="3295650"/>
          <p14:tracePt t="51390" x="7235825" y="3265488"/>
          <p14:tracePt t="51395" x="7242175" y="3205163"/>
          <p14:tracePt t="51396" x="7242175" y="3181350"/>
          <p14:tracePt t="51401" x="7248525" y="3127375"/>
          <p14:tracePt t="51404" x="7248525" y="3098800"/>
          <p14:tracePt t="51407" x="7248525" y="3049588"/>
          <p14:tracePt t="51411" x="7248525" y="3021013"/>
          <p14:tracePt t="51417" x="7242175" y="2954338"/>
          <p14:tracePt t="51421" x="7242175" y="2924175"/>
          <p14:tracePt t="51424" x="7242175" y="2894013"/>
          <p14:tracePt t="51425" x="7242175" y="2876550"/>
          <p14:tracePt t="51428" x="7242175" y="2852738"/>
          <p14:tracePt t="51429" x="7242175" y="2835275"/>
          <p14:tracePt t="51430" x="7242175" y="2828925"/>
          <p14:tracePt t="51434" x="7242175" y="2792413"/>
          <p14:tracePt t="51437" x="7242175" y="2763838"/>
          <p14:tracePt t="51440" x="7242175" y="2720975"/>
          <p14:tracePt t="51445" x="7242175" y="2673350"/>
          <p14:tracePt t="51446" x="7242175" y="2649538"/>
          <p14:tracePt t="51447" x="7242175" y="2636838"/>
          <p14:tracePt t="51450" x="7242175" y="2595563"/>
          <p14:tracePt t="51454" x="7248525" y="2559050"/>
          <p14:tracePt t="51457" x="7248525" y="2500313"/>
          <p14:tracePt t="51462" x="7248525" y="2439988"/>
          <p14:tracePt t="51463" x="7248525" y="2428875"/>
          <p14:tracePt t="51463" x="7248525" y="2416175"/>
          <p14:tracePt t="51467" x="7248525" y="2355850"/>
          <p14:tracePt t="51470" x="7248525" y="2327275"/>
          <p14:tracePt t="51474" x="7248525" y="2284413"/>
          <p14:tracePt t="51478" x="7248525" y="2219325"/>
          <p14:tracePt t="51484" x="7242175" y="2147888"/>
          <p14:tracePt t="51487" x="7242175" y="2105025"/>
          <p14:tracePt t="51490" x="7235825" y="2057400"/>
          <p14:tracePt t="51495" x="7224713" y="2009775"/>
          <p14:tracePt t="51496" x="7224713" y="1979613"/>
          <p14:tracePt t="51501" x="7205663" y="1925638"/>
          <p14:tracePt t="51504" x="7188200" y="1884363"/>
          <p14:tracePt t="51507" x="7177088" y="1847850"/>
          <p14:tracePt t="51508" x="7170738" y="1830388"/>
          <p14:tracePt t="51509" x="7158038" y="1800225"/>
          <p14:tracePt t="51511" x="7146925" y="1776413"/>
          <p14:tracePt t="51513" x="7140575" y="1752600"/>
          <p14:tracePt t="51517" x="7116763" y="1716088"/>
          <p14:tracePt t="51520" x="7080250" y="1668463"/>
          <p14:tracePt t="51524" x="7056438" y="1620838"/>
          <p14:tracePt t="51525" x="7038975" y="1584325"/>
          <p14:tracePt t="51526" x="7026275" y="1573213"/>
          <p14:tracePt t="51528" x="7021513" y="1555750"/>
          <p14:tracePt t="51534" x="6948488" y="1465263"/>
          <p14:tracePt t="51537" x="6913563" y="1417638"/>
          <p14:tracePt t="51541" x="6853238" y="1346200"/>
          <p14:tracePt t="51542" x="6818313" y="1309688"/>
          <p14:tracePt t="51543" x="6811963" y="1292225"/>
          <p14:tracePt t="51544" x="6794500" y="1273175"/>
          <p14:tracePt t="51546" x="6757988" y="1238250"/>
          <p14:tracePt t="51550" x="6673850" y="1166813"/>
          <p14:tracePt t="51554" x="6619875" y="1100138"/>
          <p14:tracePt t="51557" x="6554788" y="1041400"/>
          <p14:tracePt t="51561" x="6423025" y="938213"/>
          <p14:tracePt t="51564" x="6375400" y="903288"/>
          <p14:tracePt t="51565" x="6356350" y="885825"/>
          <p14:tracePt t="51565" x="6327775" y="862013"/>
          <p14:tracePt t="51566" x="6297613" y="842963"/>
          <p14:tracePt t="51568" x="6249988" y="801688"/>
          <p14:tracePt t="51569" x="6213475" y="777875"/>
          <p14:tracePt t="51571" x="6159500" y="741363"/>
          <p14:tracePt t="51572" x="6135688" y="717550"/>
          <p14:tracePt t="51574" x="6105525" y="700088"/>
          <p14:tracePt t="51578" x="5973763" y="609600"/>
          <p14:tracePt t="51584" x="5848350" y="538163"/>
          <p14:tracePt t="51587" x="5783263" y="501650"/>
          <p14:tracePt t="51588" x="5740400" y="473075"/>
          <p14:tracePt t="51590" x="5705475" y="454025"/>
          <p14:tracePt t="51597" x="5603875" y="395288"/>
          <p14:tracePt t="51598" x="5573713" y="371475"/>
          <p14:tracePt t="51601" x="5549900" y="352425"/>
          <p14:tracePt t="51601" x="5532438" y="341313"/>
          <p14:tracePt t="51602" x="5519738" y="334963"/>
          <p14:tracePt t="51604" x="5508625" y="322263"/>
          <p14:tracePt t="51604" x="5495925" y="317500"/>
          <p14:tracePt t="51605" x="5478463" y="304800"/>
          <p14:tracePt t="51606" x="5465763" y="293688"/>
          <p14:tracePt t="51608" x="5441950" y="274638"/>
          <p14:tracePt t="52810" x="6064250" y="17463"/>
          <p14:tracePt t="52811" x="6064250" y="12700"/>
          <p14:tracePt t="52813" x="6070600" y="12700"/>
          <p14:tracePt t="52816" x="6075363" y="0"/>
          <p14:tracePt t="53588" x="6900863" y="36513"/>
          <p14:tracePt t="53593" x="6835775" y="84138"/>
          <p14:tracePt t="53597" x="6757988" y="149225"/>
          <p14:tracePt t="53603" x="6608763" y="263525"/>
          <p14:tracePt t="53603" x="6584950" y="287338"/>
          <p14:tracePt t="53606" x="6530975" y="322263"/>
          <p14:tracePt t="53609" x="6446838" y="400050"/>
          <p14:tracePt t="53616" x="6261100" y="550863"/>
          <p14:tracePt t="53617" x="6213475" y="592138"/>
          <p14:tracePt t="53619" x="6189663" y="609600"/>
          <p14:tracePt t="53620" x="6148388" y="657225"/>
          <p14:tracePt t="53626" x="6057900" y="741363"/>
          <p14:tracePt t="53631" x="5997575" y="808038"/>
          <p14:tracePt t="53631" x="5986463" y="825500"/>
          <p14:tracePt t="53636" x="5956300" y="862013"/>
          <p14:tracePt t="53639" x="5938838" y="896938"/>
          <p14:tracePt t="53642" x="5919788" y="914400"/>
          <p14:tracePt t="53647" x="5908675" y="933450"/>
          <p14:tracePt t="53647" x="5908675" y="938213"/>
          <p14:tracePt t="53653" x="5895975" y="957263"/>
          <p14:tracePt t="53656" x="5884863" y="968375"/>
          <p14:tracePt t="53659" x="5878513" y="981075"/>
          <p14:tracePt t="53664" x="5861050" y="987425"/>
          <p14:tracePt t="53665" x="5854700" y="987425"/>
          <p14:tracePt t="53665" x="5854700" y="992188"/>
          <p14:tracePt t="53669" x="5837238" y="998538"/>
          <p14:tracePt t="53672" x="5824538" y="1004888"/>
          <p14:tracePt t="53677" x="5800725" y="1016000"/>
          <p14:tracePt t="53680" x="5783263" y="1016000"/>
          <p14:tracePt t="53681" x="5783263" y="1022350"/>
          <p14:tracePt t="53686" x="5753100" y="1035050"/>
          <p14:tracePt t="53689" x="5722938" y="1041400"/>
          <p14:tracePt t="53692" x="5699125" y="1052513"/>
          <p14:tracePt t="53698" x="5645150" y="1076325"/>
          <p14:tracePt t="53698" x="5638800" y="1076325"/>
          <p14:tracePt t="53703" x="5597525" y="1106488"/>
          <p14:tracePt t="53706" x="5561013" y="1130300"/>
          <p14:tracePt t="53709" x="5519738" y="1154113"/>
          <p14:tracePt t="53713" x="5459413" y="1208088"/>
          <p14:tracePt t="53719" x="5370513" y="1285875"/>
          <p14:tracePt t="53722" x="5322888" y="1327150"/>
          <p14:tracePt t="53726" x="5280025" y="1376363"/>
          <p14:tracePt t="53730" x="5197475" y="1458913"/>
          <p14:tracePt t="53736" x="5113338" y="1549400"/>
          <p14:tracePt t="53737" x="5095875" y="1579563"/>
          <p14:tracePt t="53737" x="5072063" y="1597025"/>
          <p14:tracePt t="53738" x="5059363" y="1614488"/>
          <p14:tracePt t="53740" x="5018088" y="1657350"/>
          <p14:tracePt t="53742" x="4981575" y="1698625"/>
          <p14:tracePt t="53743" x="4970463" y="1716088"/>
          <p14:tracePt t="53746" x="4903788" y="1793875"/>
          <p14:tracePt t="53752" x="4772025" y="1949450"/>
          <p14:tracePt t="53756" x="4706938" y="2027238"/>
          <p14:tracePt t="53757" x="4659313" y="2074863"/>
          <p14:tracePt t="53759" x="4635500" y="2105025"/>
          <p14:tracePt t="53763" x="4527550" y="2243138"/>
          <p14:tracePt t="53769" x="4406900" y="2386013"/>
          <p14:tracePt t="53772" x="4305300" y="2517775"/>
          <p14:tracePt t="53776" x="4227513" y="2613025"/>
          <p14:tracePt t="53777" x="4173538" y="2690813"/>
          <p14:tracePt t="53778" x="4149725" y="2720975"/>
          <p14:tracePt t="53780" x="4125913" y="2757488"/>
          <p14:tracePt t="53781" x="4084638" y="2828925"/>
          <p14:tracePt t="53786" x="4000500" y="2960688"/>
          <p14:tracePt t="53789" x="3935413" y="3062288"/>
          <p14:tracePt t="53793" x="3857625" y="3200400"/>
          <p14:tracePt t="53794" x="3821113" y="3252788"/>
          <p14:tracePt t="53797" x="3786188" y="3319463"/>
          <p14:tracePt t="53797" x="3767138" y="3343275"/>
          <p14:tracePt t="53802" x="3684588" y="3481388"/>
          <p14:tracePt t="53806" x="3635375" y="3546475"/>
          <p14:tracePt t="53806" x="3617913" y="3576638"/>
          <p14:tracePt t="53807" x="3606800" y="3594100"/>
          <p14:tracePt t="53808" x="3587750" y="3617913"/>
          <p14:tracePt t="53810" x="3557588" y="3660775"/>
          <p14:tracePt t="53811" x="3546475" y="3678238"/>
          <p14:tracePt t="53813" x="3529013" y="3702050"/>
          <p14:tracePt t="53819" x="3444875" y="3803650"/>
          <p14:tracePt t="53822" x="3390900" y="3870325"/>
          <p14:tracePt t="53826" x="3349625" y="3911600"/>
          <p14:tracePt t="53830" x="3295650" y="3965575"/>
          <p14:tracePt t="53831" x="3265488" y="3989388"/>
          <p14:tracePt t="53836" x="3211513" y="4043363"/>
          <p14:tracePt t="53837" x="3181350" y="4073525"/>
          <p14:tracePt t="53839" x="3170238" y="4084638"/>
          <p14:tracePt t="53842" x="3116263" y="4132263"/>
          <p14:tracePt t="53847" x="3049588" y="4186238"/>
          <p14:tracePt t="53847" x="3038475" y="4192588"/>
          <p14:tracePt t="53852" x="2967038" y="4257675"/>
          <p14:tracePt t="53856" x="2936875" y="4294188"/>
          <p14:tracePt t="53859" x="2900363" y="4330700"/>
          <p14:tracePt t="53863" x="2870200" y="4384675"/>
          <p14:tracePt t="53864" x="2852738" y="4413250"/>
          <p14:tracePt t="53869" x="2822575" y="4473575"/>
          <p14:tracePt t="53870" x="2805113" y="4497388"/>
          <p14:tracePt t="53872" x="2787650" y="4527550"/>
          <p14:tracePt t="53876" x="2768600" y="4575175"/>
          <p14:tracePt t="53880" x="2738438" y="4652963"/>
          <p14:tracePt t="53881" x="2720975" y="4694238"/>
          <p14:tracePt t="53886" x="2690813" y="4791075"/>
          <p14:tracePt t="53889" x="2655888" y="4873625"/>
          <p14:tracePt t="53892" x="2619375" y="4976813"/>
          <p14:tracePt t="53897" x="2589213" y="5065713"/>
          <p14:tracePt t="53898" x="2582863" y="5089525"/>
          <p14:tracePt t="53898" x="2571750" y="5106988"/>
          <p14:tracePt t="55262"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6F3D-F8A7-1E9D-84E0-CA1F6482600A}"/>
              </a:ext>
            </a:extLst>
          </p:cNvPr>
          <p:cNvSpPr>
            <a:spLocks noGrp="1"/>
          </p:cNvSpPr>
          <p:nvPr>
            <p:ph type="title"/>
          </p:nvPr>
        </p:nvSpPr>
        <p:spPr/>
        <p:txBody>
          <a:bodyPr/>
          <a:lstStyle/>
          <a:p>
            <a:r>
              <a:rPr lang="en-US" sz="3200" dirty="0"/>
              <a:t>Results (Without Synthetic Wavelengths)</a:t>
            </a:r>
          </a:p>
        </p:txBody>
      </p:sp>
      <p:pic>
        <p:nvPicPr>
          <p:cNvPr id="6" name="Content Placeholder 5">
            <a:extLst>
              <a:ext uri="{FF2B5EF4-FFF2-40B4-BE49-F238E27FC236}">
                <a16:creationId xmlns:a16="http://schemas.microsoft.com/office/drawing/2014/main" id="{A83E8294-77D1-8AB8-1AA2-1213F1B6024B}"/>
              </a:ext>
            </a:extLst>
          </p:cNvPr>
          <p:cNvPicPr>
            <a:picLocks noGrp="1" noChangeAspect="1"/>
          </p:cNvPicPr>
          <p:nvPr>
            <p:ph idx="1"/>
          </p:nvPr>
        </p:nvPicPr>
        <p:blipFill>
          <a:blip r:embed="rId5"/>
          <a:stretch>
            <a:fillRect/>
          </a:stretch>
        </p:blipFill>
        <p:spPr>
          <a:xfrm>
            <a:off x="826868" y="857250"/>
            <a:ext cx="7490264" cy="3803650"/>
          </a:xfrm>
        </p:spPr>
      </p:pic>
      <p:sp>
        <p:nvSpPr>
          <p:cNvPr id="4" name="Slide Number Placeholder 3">
            <a:extLst>
              <a:ext uri="{FF2B5EF4-FFF2-40B4-BE49-F238E27FC236}">
                <a16:creationId xmlns:a16="http://schemas.microsoft.com/office/drawing/2014/main" id="{3EEA0238-5DF7-96D9-4703-D401FB4D808C}"/>
              </a:ext>
            </a:extLst>
          </p:cNvPr>
          <p:cNvSpPr>
            <a:spLocks noGrp="1"/>
          </p:cNvSpPr>
          <p:nvPr>
            <p:ph type="sldNum" sz="quarter" idx="12"/>
          </p:nvPr>
        </p:nvSpPr>
        <p:spPr/>
        <p:txBody>
          <a:bodyPr/>
          <a:lstStyle/>
          <a:p>
            <a:fld id="{106E12CD-FCB1-464E-A775-0B83FDDACE03}" type="slidenum">
              <a:rPr lang="en-US" smtClean="0"/>
              <a:pPr/>
              <a:t>17</a:t>
            </a:fld>
            <a:endParaRPr lang="en-US"/>
          </a:p>
        </p:txBody>
      </p:sp>
      <p:pic>
        <p:nvPicPr>
          <p:cNvPr id="3" name="Audio 2">
            <a:hlinkClick r:id="" action="ppaction://media"/>
            <a:extLst>
              <a:ext uri="{FF2B5EF4-FFF2-40B4-BE49-F238E27FC236}">
                <a16:creationId xmlns:a16="http://schemas.microsoft.com/office/drawing/2014/main" id="{037EAF49-259C-A8A0-5C90-903F8B78C66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60680463"/>
      </p:ext>
    </p:extLst>
  </p:cSld>
  <p:clrMapOvr>
    <a:masterClrMapping/>
  </p:clrMapOvr>
  <mc:AlternateContent xmlns:mc="http://schemas.openxmlformats.org/markup-compatibility/2006">
    <mc:Choice xmlns:p14="http://schemas.microsoft.com/office/powerpoint/2010/main" Requires="p14">
      <p:transition spd="slow" p14:dur="2000" advTm="21305"/>
    </mc:Choice>
    <mc:Fallback>
      <p:transition spd="slow" advTm="213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370B-6F68-43A0-EDF4-B1902A9D7D0D}"/>
              </a:ext>
            </a:extLst>
          </p:cNvPr>
          <p:cNvSpPr>
            <a:spLocks noGrp="1"/>
          </p:cNvSpPr>
          <p:nvPr>
            <p:ph type="title"/>
          </p:nvPr>
        </p:nvSpPr>
        <p:spPr/>
        <p:txBody>
          <a:bodyPr/>
          <a:lstStyle/>
          <a:p>
            <a:r>
              <a:rPr lang="en-US" sz="2800" dirty="0"/>
              <a:t>Backpropagation with Synthetic Wavelengths</a:t>
            </a:r>
          </a:p>
        </p:txBody>
      </p:sp>
      <p:sp>
        <p:nvSpPr>
          <p:cNvPr id="4" name="Slide Number Placeholder 3">
            <a:extLst>
              <a:ext uri="{FF2B5EF4-FFF2-40B4-BE49-F238E27FC236}">
                <a16:creationId xmlns:a16="http://schemas.microsoft.com/office/drawing/2014/main" id="{D3823150-13DB-1486-832D-59E91317C40C}"/>
              </a:ext>
            </a:extLst>
          </p:cNvPr>
          <p:cNvSpPr>
            <a:spLocks noGrp="1"/>
          </p:cNvSpPr>
          <p:nvPr>
            <p:ph type="sldNum" sz="quarter" idx="12"/>
          </p:nvPr>
        </p:nvSpPr>
        <p:spPr/>
        <p:txBody>
          <a:bodyPr/>
          <a:lstStyle/>
          <a:p>
            <a:fld id="{106E12CD-FCB1-464E-A775-0B83FDDACE03}" type="slidenum">
              <a:rPr lang="en-US" smtClean="0"/>
              <a:pPr/>
              <a:t>18</a:t>
            </a:fld>
            <a:endParaRPr lang="en-US"/>
          </a:p>
        </p:txBody>
      </p:sp>
      <p:pic>
        <p:nvPicPr>
          <p:cNvPr id="10" name="Content Placeholder 9">
            <a:extLst>
              <a:ext uri="{FF2B5EF4-FFF2-40B4-BE49-F238E27FC236}">
                <a16:creationId xmlns:a16="http://schemas.microsoft.com/office/drawing/2014/main" id="{D8C7E626-E101-7444-73DF-2E263FD44931}"/>
              </a:ext>
            </a:extLst>
          </p:cNvPr>
          <p:cNvPicPr>
            <a:picLocks noGrp="1" noChangeAspect="1"/>
          </p:cNvPicPr>
          <p:nvPr>
            <p:ph idx="1"/>
          </p:nvPr>
        </p:nvPicPr>
        <p:blipFill>
          <a:blip r:embed="rId5"/>
          <a:stretch>
            <a:fillRect/>
          </a:stretch>
        </p:blipFill>
        <p:spPr>
          <a:xfrm>
            <a:off x="1053393" y="857250"/>
            <a:ext cx="7037214" cy="3803650"/>
          </a:xfrm>
        </p:spPr>
      </p:pic>
      <p:sp>
        <p:nvSpPr>
          <p:cNvPr id="11" name="TextBox 10">
            <a:extLst>
              <a:ext uri="{FF2B5EF4-FFF2-40B4-BE49-F238E27FC236}">
                <a16:creationId xmlns:a16="http://schemas.microsoft.com/office/drawing/2014/main" id="{35DAC6DA-D57D-C867-13A1-3BD762A9B473}"/>
              </a:ext>
            </a:extLst>
          </p:cNvPr>
          <p:cNvSpPr txBox="1"/>
          <p:nvPr/>
        </p:nvSpPr>
        <p:spPr>
          <a:xfrm>
            <a:off x="272055" y="4368799"/>
            <a:ext cx="2258934" cy="369332"/>
          </a:xfrm>
          <a:prstGeom prst="rect">
            <a:avLst/>
          </a:prstGeom>
          <a:noFill/>
        </p:spPr>
        <p:txBody>
          <a:bodyPr wrap="square" rtlCol="0">
            <a:spAutoFit/>
          </a:bodyPr>
          <a:lstStyle/>
          <a:p>
            <a:r>
              <a:rPr lang="en-US" dirty="0"/>
              <a:t>Right-singular vectors</a:t>
            </a:r>
          </a:p>
        </p:txBody>
      </p:sp>
      <p:cxnSp>
        <p:nvCxnSpPr>
          <p:cNvPr id="13" name="Straight Arrow Connector 12">
            <a:extLst>
              <a:ext uri="{FF2B5EF4-FFF2-40B4-BE49-F238E27FC236}">
                <a16:creationId xmlns:a16="http://schemas.microsoft.com/office/drawing/2014/main" id="{3ADCD899-11C5-1B80-F856-EA254771E9B2}"/>
              </a:ext>
            </a:extLst>
          </p:cNvPr>
          <p:cNvCxnSpPr>
            <a:cxnSpLocks/>
          </p:cNvCxnSpPr>
          <p:nvPr/>
        </p:nvCxnSpPr>
        <p:spPr>
          <a:xfrm>
            <a:off x="1075987" y="3836060"/>
            <a:ext cx="41952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68D1888-27A1-C311-6003-5D573E7B4542}"/>
                  </a:ext>
                </a:extLst>
              </p:cNvPr>
              <p:cNvSpPr txBox="1"/>
              <p:nvPr/>
            </p:nvSpPr>
            <p:spPr>
              <a:xfrm>
                <a:off x="5115862" y="4241280"/>
                <a:ext cx="3686778"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𝑠𝑦𝑛𝑡h</m:t>
                          </m:r>
                        </m:sub>
                      </m:sSub>
                      <m:d>
                        <m:dPr>
                          <m:ctrlPr>
                            <a:rPr lang="en-US" sz="140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m:t>
                          </m:r>
                          <m:r>
                            <a:rPr lang="el-GR" sz="1400" i="1">
                              <a:latin typeface="Cambria Math" panose="02040503050406030204" pitchFamily="18" charset="0"/>
                            </a:rPr>
                            <m:t>𝛬</m:t>
                          </m:r>
                        </m:e>
                      </m: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𝑜𝑢𝑡</m:t>
                          </m:r>
                        </m:sub>
                      </m:sSub>
                      <m:d>
                        <m:dPr>
                          <m:ctrlPr>
                            <a:rPr lang="en-US" sz="1400" i="1">
                              <a:latin typeface="Cambria Math" panose="02040503050406030204" pitchFamily="18" charset="0"/>
                            </a:rPr>
                          </m:ctrlPr>
                        </m:dPr>
                        <m:e>
                          <m:r>
                            <a:rPr lang="en-US" sz="1400" i="1">
                              <a:latin typeface="Cambria Math" panose="02040503050406030204" pitchFamily="18" charset="0"/>
                            </a:rPr>
                            <m:t>𝑥</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m:t>
                          </m:r>
                          <m:sSub>
                            <m:sSubPr>
                              <m:ctrlPr>
                                <a:rPr lang="en-US" sz="1400" i="1" smtClean="0">
                                  <a:latin typeface="Cambria Math" panose="02040503050406030204" pitchFamily="18" charset="0"/>
                                </a:rPr>
                              </m:ctrlPr>
                            </m:sSubPr>
                            <m:e>
                              <m:r>
                                <a:rPr lang="el-GR" sz="1400" i="1">
                                  <a:latin typeface="Cambria Math" panose="02040503050406030204" pitchFamily="18" charset="0"/>
                                </a:rPr>
                                <m:t>𝜆</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 </m:t>
                      </m:r>
                      <m:r>
                        <m:rPr>
                          <m:nor/>
                        </m:rPr>
                        <a:rPr lang="en-US" sz="1400"/>
                        <m:t>⊙</m:t>
                      </m:r>
                      <m:r>
                        <m:rPr>
                          <m:nor/>
                        </m:rPr>
                        <a:rPr lang="en-US" sz="1400" b="0" i="0" smtClean="0"/>
                        <m:t> </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𝑢</m:t>
                          </m:r>
                        </m:e>
                        <m:sub>
                          <m:r>
                            <a:rPr lang="en-US" sz="1400" b="0" i="1" smtClean="0">
                              <a:latin typeface="Cambria Math" panose="02040503050406030204" pitchFamily="18" charset="0"/>
                            </a:rPr>
                            <m:t>𝑜𝑢𝑡</m:t>
                          </m:r>
                        </m:sub>
                        <m:sup>
                          <m:r>
                            <a:rPr lang="en-US" sz="1400" b="0" i="1" smtClean="0">
                              <a:latin typeface="Cambria Math" panose="02040503050406030204" pitchFamily="18" charset="0"/>
                            </a:rPr>
                            <m:t>∗</m:t>
                          </m:r>
                        </m:sup>
                      </m:sSubSup>
                      <m:d>
                        <m:dPr>
                          <m:ctrlPr>
                            <a:rPr lang="en-US" sz="1400" i="1">
                              <a:latin typeface="Cambria Math" panose="02040503050406030204" pitchFamily="18" charset="0"/>
                            </a:rPr>
                          </m:ctrlPr>
                        </m:dPr>
                        <m:e>
                          <m:r>
                            <a:rPr lang="en-US" sz="1400" i="1">
                              <a:latin typeface="Cambria Math" panose="02040503050406030204" pitchFamily="18" charset="0"/>
                            </a:rPr>
                            <m:t>𝑥</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l-GR" sz="1400" i="1">
                                  <a:latin typeface="Cambria Math" panose="02040503050406030204" pitchFamily="18" charset="0"/>
                                </a:rPr>
                                <m:t>𝜆</m:t>
                              </m:r>
                            </m:e>
                            <m:sub>
                              <m:r>
                                <a:rPr lang="en-US" sz="1400" b="0" i="1" smtClean="0">
                                  <a:latin typeface="Cambria Math" panose="02040503050406030204" pitchFamily="18" charset="0"/>
                                </a:rPr>
                                <m:t>2</m:t>
                              </m:r>
                            </m:sub>
                          </m:sSub>
                        </m:e>
                      </m:d>
                    </m:oMath>
                  </m:oMathPara>
                </a14:m>
                <a:br>
                  <a:rPr lang="en-US" sz="1400" dirty="0"/>
                </a:br>
                <a:endParaRPr lang="en-US" sz="1400" dirty="0"/>
              </a:p>
            </p:txBody>
          </p:sp>
        </mc:Choice>
        <mc:Fallback xmlns="">
          <p:sp>
            <p:nvSpPr>
              <p:cNvPr id="16" name="TextBox 15">
                <a:extLst>
                  <a:ext uri="{FF2B5EF4-FFF2-40B4-BE49-F238E27FC236}">
                    <a16:creationId xmlns:a16="http://schemas.microsoft.com/office/drawing/2014/main" id="{568D1888-27A1-C311-6003-5D573E7B4542}"/>
                  </a:ext>
                </a:extLst>
              </p:cNvPr>
              <p:cNvSpPr txBox="1">
                <a:spLocks noRot="1" noChangeAspect="1" noMove="1" noResize="1" noEditPoints="1" noAdjustHandles="1" noChangeArrowheads="1" noChangeShapeType="1" noTextEdit="1"/>
              </p:cNvSpPr>
              <p:nvPr/>
            </p:nvSpPr>
            <p:spPr>
              <a:xfrm>
                <a:off x="5115862" y="4241280"/>
                <a:ext cx="3686778" cy="232500"/>
              </a:xfrm>
              <a:prstGeom prst="rect">
                <a:avLst/>
              </a:prstGeom>
              <a:blipFill>
                <a:blip r:embed="rId6"/>
                <a:stretch>
                  <a:fillRect b="-2368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0AA979D-259E-DA0C-7054-A7F152BEF438}"/>
              </a:ext>
            </a:extLst>
          </p:cNvPr>
          <p:cNvCxnSpPr>
            <a:cxnSpLocks/>
          </p:cNvCxnSpPr>
          <p:nvPr/>
        </p:nvCxnSpPr>
        <p:spPr>
          <a:xfrm flipH="1" flipV="1">
            <a:off x="5021705" y="3732551"/>
            <a:ext cx="247338" cy="55369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86A342-3F37-A40D-71EC-139B346C4AF9}"/>
                  </a:ext>
                </a:extLst>
              </p:cNvPr>
              <p:cNvSpPr txBox="1"/>
              <p:nvPr/>
            </p:nvSpPr>
            <p:spPr>
              <a:xfrm>
                <a:off x="425144" y="2773898"/>
                <a:ext cx="642868" cy="246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0" i="1" smtClean="0">
                              <a:latin typeface="Cambria Math" panose="02040503050406030204" pitchFamily="18" charset="0"/>
                            </a:rPr>
                            <m:t>𝑖</m:t>
                          </m:r>
                        </m:sub>
                      </m:sSub>
                      <m:d>
                        <m:dPr>
                          <m:ctrlPr>
                            <a:rPr lang="en-US" sz="1600" i="1" smtClean="0">
                              <a:latin typeface="Cambria Math" panose="02040503050406030204" pitchFamily="18" charset="0"/>
                            </a:rPr>
                          </m:ctrlPr>
                        </m:dPr>
                        <m:e>
                          <m:sSub>
                            <m:sSubPr>
                              <m:ctrlPr>
                                <a:rPr lang="en-US" sz="1600" i="1">
                                  <a:latin typeface="Cambria Math" panose="02040503050406030204" pitchFamily="18" charset="0"/>
                                </a:rPr>
                              </m:ctrlPr>
                            </m:sSubPr>
                            <m:e>
                              <m:r>
                                <a:rPr lang="el-GR" sz="1600" i="1">
                                  <a:latin typeface="Cambria Math" panose="02040503050406030204" pitchFamily="18" charset="0"/>
                                </a:rPr>
                                <m:t>𝜆</m:t>
                              </m:r>
                            </m:e>
                            <m:sub>
                              <m:r>
                                <a:rPr lang="en-US" sz="1600" i="1">
                                  <a:latin typeface="Cambria Math" panose="02040503050406030204" pitchFamily="18" charset="0"/>
                                </a:rPr>
                                <m:t>1</m:t>
                              </m:r>
                            </m:sub>
                          </m:sSub>
                        </m:e>
                      </m:d>
                    </m:oMath>
                  </m:oMathPara>
                </a14:m>
                <a:br>
                  <a:rPr lang="en-US" sz="1600" dirty="0"/>
                </a:br>
                <a:endParaRPr lang="en-US" sz="1600" dirty="0"/>
              </a:p>
            </p:txBody>
          </p:sp>
        </mc:Choice>
        <mc:Fallback xmlns="">
          <p:sp>
            <p:nvSpPr>
              <p:cNvPr id="20" name="TextBox 19">
                <a:extLst>
                  <a:ext uri="{FF2B5EF4-FFF2-40B4-BE49-F238E27FC236}">
                    <a16:creationId xmlns:a16="http://schemas.microsoft.com/office/drawing/2014/main" id="{AE86A342-3F37-A40D-71EC-139B346C4AF9}"/>
                  </a:ext>
                </a:extLst>
              </p:cNvPr>
              <p:cNvSpPr txBox="1">
                <a:spLocks noRot="1" noChangeAspect="1" noMove="1" noResize="1" noEditPoints="1" noAdjustHandles="1" noChangeArrowheads="1" noChangeShapeType="1" noTextEdit="1"/>
              </p:cNvSpPr>
              <p:nvPr/>
            </p:nvSpPr>
            <p:spPr>
              <a:xfrm>
                <a:off x="425144" y="2773898"/>
                <a:ext cx="642868" cy="246286"/>
              </a:xfrm>
              <a:prstGeom prst="rect">
                <a:avLst/>
              </a:prstGeom>
              <a:blipFill>
                <a:blip r:embed="rId7"/>
                <a:stretch>
                  <a:fillRect l="-1905"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111A40F-2B00-BFD7-6B30-54511D0397B3}"/>
                  </a:ext>
                </a:extLst>
              </p:cNvPr>
              <p:cNvSpPr txBox="1"/>
              <p:nvPr/>
            </p:nvSpPr>
            <p:spPr>
              <a:xfrm>
                <a:off x="405524" y="3712917"/>
                <a:ext cx="670889" cy="246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0" i="1" smtClean="0">
                              <a:latin typeface="Cambria Math" panose="02040503050406030204" pitchFamily="18" charset="0"/>
                            </a:rPr>
                            <m:t>𝑖</m:t>
                          </m:r>
                        </m:sub>
                      </m:sSub>
                      <m:d>
                        <m:dPr>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l-GR" sz="1600" i="1">
                                  <a:latin typeface="Cambria Math" panose="02040503050406030204" pitchFamily="18" charset="0"/>
                                </a:rPr>
                                <m:t>𝜆</m:t>
                              </m:r>
                            </m:e>
                            <m:sub>
                              <m:r>
                                <a:rPr lang="en-US" sz="1600" b="0" i="1" smtClean="0">
                                  <a:latin typeface="Cambria Math" panose="02040503050406030204" pitchFamily="18" charset="0"/>
                                </a:rPr>
                                <m:t>2</m:t>
                              </m:r>
                            </m:sub>
                          </m:sSub>
                        </m:e>
                      </m:d>
                    </m:oMath>
                  </m:oMathPara>
                </a14:m>
                <a:br>
                  <a:rPr lang="en-US" sz="1600" dirty="0"/>
                </a:br>
                <a:endParaRPr lang="en-US" sz="1600" dirty="0"/>
              </a:p>
            </p:txBody>
          </p:sp>
        </mc:Choice>
        <mc:Fallback xmlns="">
          <p:sp>
            <p:nvSpPr>
              <p:cNvPr id="21" name="TextBox 20">
                <a:extLst>
                  <a:ext uri="{FF2B5EF4-FFF2-40B4-BE49-F238E27FC236}">
                    <a16:creationId xmlns:a16="http://schemas.microsoft.com/office/drawing/2014/main" id="{E111A40F-2B00-BFD7-6B30-54511D0397B3}"/>
                  </a:ext>
                </a:extLst>
              </p:cNvPr>
              <p:cNvSpPr txBox="1">
                <a:spLocks noRot="1" noChangeAspect="1" noMove="1" noResize="1" noEditPoints="1" noAdjustHandles="1" noChangeArrowheads="1" noChangeShapeType="1" noTextEdit="1"/>
              </p:cNvSpPr>
              <p:nvPr/>
            </p:nvSpPr>
            <p:spPr>
              <a:xfrm>
                <a:off x="405524" y="3712917"/>
                <a:ext cx="670889" cy="246286"/>
              </a:xfrm>
              <a:prstGeom prst="rect">
                <a:avLst/>
              </a:prstGeom>
              <a:blipFill>
                <a:blip r:embed="rId8"/>
                <a:stretch>
                  <a:fillRect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EF4576B-151E-3FDF-01BB-D670965EF72E}"/>
                  </a:ext>
                </a:extLst>
              </p:cNvPr>
              <p:cNvSpPr txBox="1"/>
              <p:nvPr/>
            </p:nvSpPr>
            <p:spPr>
              <a:xfrm>
                <a:off x="250005" y="2009419"/>
                <a:ext cx="1000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l-GR" sz="1800" i="1">
                              <a:latin typeface="Cambria Math" panose="02040503050406030204" pitchFamily="18" charset="0"/>
                            </a:rPr>
                            <m:t>𝜆</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&lt;</m:t>
                      </m:r>
                      <m:sSub>
                        <m:sSubPr>
                          <m:ctrlPr>
                            <a:rPr lang="en-US" i="1">
                              <a:latin typeface="Cambria Math" panose="02040503050406030204" pitchFamily="18" charset="0"/>
                            </a:rPr>
                          </m:ctrlPr>
                        </m:sSubPr>
                        <m:e>
                          <m:r>
                            <a:rPr lang="el-GR" i="1">
                              <a:latin typeface="Cambria Math" panose="02040503050406030204" pitchFamily="18" charset="0"/>
                            </a:rPr>
                            <m:t>𝜆</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a:extLst>
                  <a:ext uri="{FF2B5EF4-FFF2-40B4-BE49-F238E27FC236}">
                    <a16:creationId xmlns:a16="http://schemas.microsoft.com/office/drawing/2014/main" id="{7EF4576B-151E-3FDF-01BB-D670965EF72E}"/>
                  </a:ext>
                </a:extLst>
              </p:cNvPr>
              <p:cNvSpPr txBox="1">
                <a:spLocks noRot="1" noChangeAspect="1" noMove="1" noResize="1" noEditPoints="1" noAdjustHandles="1" noChangeArrowheads="1" noChangeShapeType="1" noTextEdit="1"/>
              </p:cNvSpPr>
              <p:nvPr/>
            </p:nvSpPr>
            <p:spPr>
              <a:xfrm>
                <a:off x="250005" y="2009419"/>
                <a:ext cx="1000578" cy="369332"/>
              </a:xfrm>
              <a:prstGeom prst="rect">
                <a:avLst/>
              </a:prstGeom>
              <a:blipFill>
                <a:blip r:embed="rId9"/>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B7395286-BDA4-D2B7-0F80-BD596EFC57BE}"/>
              </a:ext>
            </a:extLst>
          </p:cNvPr>
          <p:cNvCxnSpPr>
            <a:cxnSpLocks/>
          </p:cNvCxnSpPr>
          <p:nvPr/>
        </p:nvCxnSpPr>
        <p:spPr>
          <a:xfrm>
            <a:off x="1075987" y="2897041"/>
            <a:ext cx="41952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CD04AAD6-5685-879E-48FB-5E59FD43F0BF}"/>
              </a:ext>
            </a:extLst>
          </p:cNvPr>
          <p:cNvSpPr/>
          <p:nvPr/>
        </p:nvSpPr>
        <p:spPr>
          <a:xfrm>
            <a:off x="327539" y="2476500"/>
            <a:ext cx="848527" cy="1917699"/>
          </a:xfrm>
          <a:prstGeom prst="rect">
            <a:avLst/>
          </a:prstGeom>
          <a:noFill/>
          <a:ln w="1905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4F31B924-9514-E64E-CCAE-91FD6CD83570}"/>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352523569"/>
      </p:ext>
    </p:extLst>
  </p:cSld>
  <p:clrMapOvr>
    <a:masterClrMapping/>
  </p:clrMapOvr>
  <mc:AlternateContent xmlns:mc="http://schemas.openxmlformats.org/markup-compatibility/2006">
    <mc:Choice xmlns:p14="http://schemas.microsoft.com/office/powerpoint/2010/main" Requires="p14">
      <p:transition spd="slow" p14:dur="2000" advTm="43678"/>
    </mc:Choice>
    <mc:Fallback>
      <p:transition spd="slow" advTm="436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5229" x="4425950" y="287338"/>
          <p14:tracePt t="5231" x="4413250" y="298450"/>
          <p14:tracePt t="5237" x="4395788" y="322263"/>
          <p14:tracePt t="5247" x="4318000" y="412750"/>
          <p14:tracePt t="5251" x="4305300" y="423863"/>
          <p14:tracePt t="5252" x="4294188" y="436563"/>
          <p14:tracePt t="5253" x="4281488" y="436563"/>
          <p14:tracePt t="5257" x="4264025" y="454025"/>
          <p14:tracePt t="5261" x="4251325" y="466725"/>
          <p14:tracePt t="5262" x="4240213" y="466725"/>
          <p14:tracePt t="5263" x="4240213" y="473075"/>
          <p14:tracePt t="5265" x="4227513" y="477838"/>
          <p14:tracePt t="5266" x="4222750" y="477838"/>
          <p14:tracePt t="5269" x="4216400" y="477838"/>
          <p14:tracePt t="5271" x="4210050" y="484188"/>
          <p14:tracePt t="5277" x="4186238" y="490538"/>
          <p14:tracePt t="5281" x="4179888" y="496888"/>
          <p14:tracePt t="5284" x="4168775" y="501650"/>
          <p14:tracePt t="5288" x="4162425" y="501650"/>
          <p14:tracePt t="5294" x="4144963" y="508000"/>
          <p14:tracePt t="5298" x="4138613" y="514350"/>
          <p14:tracePt t="5301" x="4132263" y="514350"/>
          <p14:tracePt t="5305" x="4125913" y="514350"/>
          <p14:tracePt t="5305" x="4121150" y="520700"/>
          <p14:tracePt t="5312" x="4114800" y="520700"/>
          <p14:tracePt t="5316" x="4114800" y="527050"/>
          <p14:tracePt t="5326" x="4108450" y="527050"/>
          <p14:tracePt t="5329" x="4108450" y="531813"/>
          <p14:tracePt t="5333" x="4108450" y="538163"/>
          <p14:tracePt t="5339" x="4108450" y="544513"/>
          <p14:tracePt t="5345" x="4102100" y="550863"/>
          <p14:tracePt t="5349" x="4097338" y="555625"/>
          <p14:tracePt t="5352" x="4097338" y="561975"/>
          <p14:tracePt t="5356" x="4097338" y="568325"/>
          <p14:tracePt t="5361" x="4090988" y="574675"/>
          <p14:tracePt t="5364" x="4084638" y="574675"/>
          <p14:tracePt t="5367" x="4084638" y="579438"/>
          <p14:tracePt t="5371" x="4071938" y="585788"/>
          <p14:tracePt t="5377" x="4067175" y="592138"/>
          <p14:tracePt t="5381" x="4060825" y="598488"/>
          <p14:tracePt t="5384" x="4054475" y="604838"/>
          <p14:tracePt t="5388" x="4048125" y="609600"/>
          <p14:tracePt t="5389" x="4043363" y="609600"/>
          <p14:tracePt t="5394" x="4037013" y="615950"/>
          <p14:tracePt t="5397" x="4030663" y="622300"/>
          <p14:tracePt t="5401" x="4024313" y="622300"/>
          <p14:tracePt t="5405" x="4019550" y="622300"/>
          <p14:tracePt t="5406" x="4019550" y="628650"/>
          <p14:tracePt t="5412" x="4013200" y="633413"/>
          <p14:tracePt t="5421" x="4006850" y="639763"/>
          <p14:tracePt t="5439" x="4000500" y="639763"/>
          <p14:tracePt t="5445" x="4000500" y="646113"/>
          <p14:tracePt t="5446" x="3994150" y="646113"/>
          <p14:tracePt t="5458" x="3989388" y="646113"/>
          <p14:tracePt t="5460" x="3989388" y="652463"/>
          <p14:tracePt t="5464" x="3983038" y="652463"/>
          <p14:tracePt t="5468" x="3976688" y="657225"/>
          <p14:tracePt t="5472" x="3970338" y="663575"/>
          <p14:tracePt t="5478" x="3952875" y="676275"/>
          <p14:tracePt t="5481" x="3941763" y="681038"/>
          <p14:tracePt t="5484" x="3935413" y="687388"/>
          <p14:tracePt t="5488" x="3929063" y="693738"/>
          <p14:tracePt t="5494" x="3916363" y="711200"/>
          <p14:tracePt t="5497" x="3905250" y="730250"/>
          <p14:tracePt t="5502" x="3905250" y="735013"/>
          <p14:tracePt t="5502" x="3898900" y="741363"/>
          <p14:tracePt t="5506" x="3898900" y="754063"/>
          <p14:tracePt t="5511" x="3892550" y="771525"/>
          <p14:tracePt t="5514" x="3887788" y="777875"/>
          <p14:tracePt t="5517" x="3887788" y="788988"/>
          <p14:tracePt t="5522" x="3881438" y="808038"/>
          <p14:tracePt t="5528" x="3875088" y="825500"/>
          <p14:tracePt t="5531" x="3875088" y="831850"/>
          <p14:tracePt t="5532" x="3875088" y="836613"/>
          <p14:tracePt t="5535" x="3868738" y="842963"/>
          <p14:tracePt t="5536" x="3868738" y="849313"/>
          <p14:tracePt t="5537" x="3868738" y="855663"/>
          <p14:tracePt t="5541" x="3863975" y="862013"/>
          <p14:tracePt t="5545" x="3863975" y="873125"/>
          <p14:tracePt t="5548" x="3857625" y="885825"/>
          <p14:tracePt t="5551" x="3851275" y="890588"/>
          <p14:tracePt t="5555" x="3851275" y="903288"/>
          <p14:tracePt t="5556" x="3844925" y="909638"/>
          <p14:tracePt t="5557" x="3844925" y="920750"/>
          <p14:tracePt t="5558" x="3840163" y="920750"/>
          <p14:tracePt t="5560" x="3840163" y="927100"/>
          <p14:tracePt t="5564" x="3833813" y="933450"/>
          <p14:tracePt t="5565" x="3833813" y="944563"/>
          <p14:tracePt t="5566" x="3827463" y="944563"/>
          <p14:tracePt t="5567" x="3827463" y="950913"/>
          <p14:tracePt t="5571" x="3821113" y="957263"/>
          <p14:tracePt t="5577" x="3810000" y="981075"/>
          <p14:tracePt t="5581" x="3810000" y="992188"/>
          <p14:tracePt t="5584" x="3803650" y="1004888"/>
          <p14:tracePt t="5588" x="3803650" y="1016000"/>
          <p14:tracePt t="5589" x="3797300" y="1028700"/>
          <p14:tracePt t="5594" x="3797300" y="1052513"/>
          <p14:tracePt t="5597" x="3797300" y="1069975"/>
          <p14:tracePt t="5600" x="3790950" y="1082675"/>
          <p14:tracePt t="5605" x="3790950" y="1100138"/>
          <p14:tracePt t="5611" x="3786188" y="1130300"/>
          <p14:tracePt t="5614" x="3786188" y="1136650"/>
          <p14:tracePt t="5617" x="3786188" y="1154113"/>
          <p14:tracePt t="5622" x="3786188" y="1166813"/>
          <p14:tracePt t="5627" x="3786188" y="1184275"/>
          <p14:tracePt t="5631" x="3786188" y="1190625"/>
          <p14:tracePt t="5634" x="3790950" y="1201738"/>
          <p14:tracePt t="5638" x="3790950" y="1220788"/>
          <p14:tracePt t="5639" x="3797300" y="1231900"/>
          <p14:tracePt t="5644" x="3797300" y="1244600"/>
          <p14:tracePt t="5647" x="3797300" y="1262063"/>
          <p14:tracePt t="5651" x="3803650" y="1279525"/>
          <p14:tracePt t="5654" x="3803650" y="1292225"/>
          <p14:tracePt t="5661" x="3803650" y="1339850"/>
          <p14:tracePt t="5661" x="3803650" y="1346200"/>
          <p14:tracePt t="5664" x="3810000" y="1357313"/>
          <p14:tracePt t="5667" x="3814763" y="1376363"/>
          <p14:tracePt t="5672" x="3814763" y="1400175"/>
          <p14:tracePt t="5672" x="3814763" y="1404938"/>
          <p14:tracePt t="5677" x="3821113" y="1435100"/>
          <p14:tracePt t="5680" x="3821113" y="1447800"/>
          <p14:tracePt t="5684" x="3827463" y="1465263"/>
          <p14:tracePt t="5688" x="3833813" y="1482725"/>
          <p14:tracePt t="5689" x="3833813" y="1495425"/>
          <p14:tracePt t="5694" x="3844925" y="1519238"/>
          <p14:tracePt t="5697" x="3851275" y="1536700"/>
          <p14:tracePt t="5701" x="3851275" y="1549400"/>
          <p14:tracePt t="5705" x="3863975" y="1566863"/>
          <p14:tracePt t="5711" x="3868738" y="1590675"/>
          <p14:tracePt t="5714" x="3875088" y="1608138"/>
          <p14:tracePt t="5717" x="3875088" y="1620838"/>
          <p14:tracePt t="5721" x="3887788" y="1633538"/>
          <p14:tracePt t="5722" x="3887788" y="1644650"/>
          <p14:tracePt t="5727" x="3892550" y="1668463"/>
          <p14:tracePt t="5730" x="3898900" y="1681163"/>
          <p14:tracePt t="5734" x="3905250" y="1698625"/>
          <p14:tracePt t="5735" x="3911600" y="1704975"/>
          <p14:tracePt t="5738" x="3911600" y="1722438"/>
          <p14:tracePt t="5744" x="3916363" y="1752600"/>
          <p14:tracePt t="5745" x="3922713" y="1763713"/>
          <p14:tracePt t="5747" x="3922713" y="1782763"/>
          <p14:tracePt t="5754" x="3929063" y="1812925"/>
          <p14:tracePt t="5755" x="3929063" y="1824038"/>
          <p14:tracePt t="5757" x="3929063" y="1836738"/>
          <p14:tracePt t="5760" x="3929063" y="1860550"/>
          <p14:tracePt t="5764" x="3929063" y="1878013"/>
          <p14:tracePt t="5767" x="3929063" y="1895475"/>
          <p14:tracePt t="5771" x="3929063" y="1919288"/>
          <p14:tracePt t="5772" x="3929063" y="1925638"/>
          <p14:tracePt t="5777" x="3929063" y="1955800"/>
          <p14:tracePt t="5781" x="3929063" y="1973263"/>
          <p14:tracePt t="5787" x="3929063" y="2009775"/>
          <p14:tracePt t="5790" x="3929063" y="2020888"/>
          <p14:tracePt t="5794" x="3929063" y="2033588"/>
          <p14:tracePt t="5795" x="3929063" y="2039938"/>
          <p14:tracePt t="5797" x="3929063" y="2044700"/>
          <p14:tracePt t="5800" x="3929063" y="2057400"/>
          <p14:tracePt t="5804" x="3929063" y="2070100"/>
          <p14:tracePt t="5811" x="3929063" y="2087563"/>
          <p14:tracePt t="5814" x="3929063" y="2098675"/>
          <p14:tracePt t="5821" x="3929063" y="2117725"/>
          <p14:tracePt t="5822" x="3929063" y="2122488"/>
          <p14:tracePt t="5824" x="3929063" y="2128838"/>
          <p14:tracePt t="5827" x="3929063" y="2135188"/>
          <p14:tracePt t="5830" x="3929063" y="2141538"/>
          <p14:tracePt t="5834" x="3935413" y="2152650"/>
          <p14:tracePt t="5838" x="3941763" y="2165350"/>
          <p14:tracePt t="5838" x="3941763" y="2171700"/>
          <p14:tracePt t="5844" x="3946525" y="2176463"/>
          <p14:tracePt t="5845" x="3946525" y="2182813"/>
          <p14:tracePt t="5847" x="3946525" y="2189163"/>
          <p14:tracePt t="5854" x="3959225" y="2206625"/>
          <p14:tracePt t="5857" x="3959225" y="2212975"/>
          <p14:tracePt t="5860" x="3970338" y="2219325"/>
          <p14:tracePt t="5864" x="3970338" y="2230438"/>
          <p14:tracePt t="5864" x="3976688" y="2230438"/>
          <p14:tracePt t="5868" x="3976688" y="2236788"/>
          <p14:tracePt t="5871" x="3983038" y="2243138"/>
          <p14:tracePt t="5877" x="3994150" y="2249488"/>
          <p14:tracePt t="5880" x="3994150" y="2254250"/>
          <p14:tracePt t="5884" x="4000500" y="2254250"/>
          <p14:tracePt t="5904" x="4006850" y="2254250"/>
          <p14:tracePt t="5907" x="4006850" y="2260600"/>
          <p14:tracePt t="5954" x="4006850" y="2266950"/>
          <p14:tracePt t="5971" x="4013200" y="2266950"/>
          <p14:tracePt t="5998" x="4013200" y="2273300"/>
          <p14:tracePt t="6008" x="4013200" y="2278063"/>
          <p14:tracePt t="6012" x="4013200" y="2284413"/>
          <p14:tracePt t="6015" x="4013200" y="2290763"/>
          <p14:tracePt t="6018" x="4013200" y="2297113"/>
          <p14:tracePt t="6025" x="4013200" y="2308225"/>
          <p14:tracePt t="6027" x="4013200" y="2314575"/>
          <p14:tracePt t="6030" x="4013200" y="2320925"/>
          <p14:tracePt t="6034" x="4013200" y="2332038"/>
          <p14:tracePt t="6038" x="4013200" y="2338388"/>
          <p14:tracePt t="6038" x="4013200" y="2344738"/>
          <p14:tracePt t="6044" x="4013200" y="2362200"/>
          <p14:tracePt t="6048" x="4013200" y="2368550"/>
          <p14:tracePt t="6054" x="4013200" y="2379663"/>
          <p14:tracePt t="6055" x="4013200" y="2386013"/>
          <p14:tracePt t="6058" x="4006850" y="2392363"/>
          <p14:tracePt t="6060" x="4006850" y="2398713"/>
          <p14:tracePt t="6064" x="4000500" y="2398713"/>
          <p14:tracePt t="6064" x="4000500" y="2405063"/>
          <p14:tracePt t="6068" x="4000500" y="2409825"/>
          <p14:tracePt t="6071" x="3989388" y="2416175"/>
          <p14:tracePt t="6077" x="3983038" y="2422525"/>
          <p14:tracePt t="6080" x="3976688" y="2428875"/>
          <p14:tracePt t="6084" x="3970338" y="2433638"/>
          <p14:tracePt t="6091" x="3959225" y="2439988"/>
          <p14:tracePt t="6091" x="3959225" y="2446338"/>
          <p14:tracePt t="6094" x="3952875" y="2446338"/>
          <p14:tracePt t="6098" x="3946525" y="2446338"/>
          <p14:tracePt t="6101" x="3946525" y="2452688"/>
          <p14:tracePt t="6104" x="3946525" y="2457450"/>
          <p14:tracePt t="6111" x="3941763" y="2457450"/>
          <p14:tracePt t="6192" x="3935413" y="2457450"/>
          <p14:tracePt t="6221" x="3935413" y="2463800"/>
          <p14:tracePt t="6477" x="3935413" y="2457450"/>
          <p14:tracePt t="6479" x="3935413" y="2452688"/>
          <p14:tracePt t="6489" x="3935413" y="2446338"/>
          <p14:tracePt t="6499" x="3935413" y="2439988"/>
          <p14:tracePt t="6505" x="3941763" y="2439988"/>
          <p14:tracePt t="6515" x="3941763" y="2433638"/>
          <p14:tracePt t="6523" x="3941763" y="2428875"/>
          <p14:tracePt t="6555" x="3941763" y="2422525"/>
          <p14:tracePt t="6574" x="3941763" y="2416175"/>
          <p14:tracePt t="6578" x="3935413" y="2416175"/>
          <p14:tracePt t="6607" x="3935413" y="2409825"/>
          <p14:tracePt t="6619" x="3929063" y="2409825"/>
          <p14:tracePt t="6632" x="3929063" y="2405063"/>
          <p14:tracePt t="6644" x="3922713" y="2405063"/>
          <p14:tracePt t="6648" x="3916363" y="2405063"/>
          <p14:tracePt t="6652" x="3916363" y="2398713"/>
          <p14:tracePt t="6654" x="3911600" y="2398713"/>
          <p14:tracePt t="6668" x="3881438" y="2392363"/>
          <p14:tracePt t="6672" x="3875088" y="2392363"/>
          <p14:tracePt t="6687" x="3851275" y="2392363"/>
          <p14:tracePt t="6692" x="3844925" y="2392363"/>
          <p14:tracePt t="6706" x="3840163" y="2392363"/>
          <p14:tracePt t="6718" x="3833813" y="2392363"/>
          <p14:tracePt t="6728" x="3827463" y="2392363"/>
          <p14:tracePt t="6734" x="3821113" y="2386013"/>
          <p14:tracePt t="6737" x="3814763" y="2386013"/>
          <p14:tracePt t="6741" x="3810000" y="2386013"/>
          <p14:tracePt t="6744" x="3810000" y="2379663"/>
          <p14:tracePt t="6745" x="3803650" y="2379663"/>
          <p14:tracePt t="6749" x="3797300" y="2379663"/>
          <p14:tracePt t="6751" x="3790950" y="2379663"/>
          <p14:tracePt t="6754" x="3786188" y="2379663"/>
          <p14:tracePt t="6756" x="3779838" y="2379663"/>
          <p14:tracePt t="6760" x="3773488" y="2374900"/>
          <p14:tracePt t="6763" x="3767138" y="2374900"/>
          <p14:tracePt t="6766" x="3762375" y="2374900"/>
          <p14:tracePt t="6771" x="3756025" y="2374900"/>
          <p14:tracePt t="6772" x="3749675" y="2374900"/>
          <p14:tracePt t="6774" x="3743325" y="2368550"/>
          <p14:tracePt t="6776" x="3736975" y="2368550"/>
          <p14:tracePt t="6780" x="3732213" y="2368550"/>
          <p14:tracePt t="6784" x="3725863" y="2368550"/>
          <p14:tracePt t="6789" x="3719513" y="2368550"/>
          <p14:tracePt t="6791" x="3713163" y="2368550"/>
          <p14:tracePt t="6797" x="3708400" y="2368550"/>
          <p14:tracePt t="6801" x="3702050" y="2368550"/>
          <p14:tracePt t="6805" x="3702050" y="2362200"/>
          <p14:tracePt t="6808" x="3695700" y="2362200"/>
          <p14:tracePt t="6810" x="3689350" y="2362200"/>
          <p14:tracePt t="6815" x="3684588" y="2362200"/>
          <p14:tracePt t="6818" x="3678238" y="2362200"/>
          <p14:tracePt t="6821" x="3671888" y="2362200"/>
          <p14:tracePt t="6824" x="3665538" y="2362200"/>
          <p14:tracePt t="6826" x="3660775" y="2362200"/>
          <p14:tracePt t="6830" x="3654425" y="2362200"/>
          <p14:tracePt t="6831" x="3641725" y="2362200"/>
          <p14:tracePt t="6834" x="3635375" y="2362200"/>
          <p14:tracePt t="6838" x="3624263" y="2362200"/>
          <p14:tracePt t="6838" x="3617913" y="2362200"/>
          <p14:tracePt t="6841" x="3611563" y="2362200"/>
          <p14:tracePt t="6841" x="3606800" y="2362200"/>
          <p14:tracePt t="6844" x="3594100" y="2362200"/>
          <p14:tracePt t="6846" x="3587750" y="2362200"/>
          <p14:tracePt t="6850" x="3570288" y="2362200"/>
          <p14:tracePt t="6854" x="3552825" y="2355850"/>
          <p14:tracePt t="6856" x="3540125" y="2355850"/>
          <p14:tracePt t="6860" x="3529013" y="2355850"/>
          <p14:tracePt t="6861" x="3522663" y="2355850"/>
          <p14:tracePt t="6863" x="3516313" y="2355850"/>
          <p14:tracePt t="6866" x="3505200" y="2355850"/>
          <p14:tracePt t="6871" x="3486150" y="2355850"/>
          <p14:tracePt t="6873" x="3479800" y="2355850"/>
          <p14:tracePt t="6876" x="3475038" y="2355850"/>
          <p14:tracePt t="6880" x="3462338" y="2355850"/>
          <p14:tracePt t="6883" x="3455988" y="2355850"/>
          <p14:tracePt t="6888" x="3438525" y="2355850"/>
          <p14:tracePt t="6892" x="3432175" y="2355850"/>
          <p14:tracePt t="6896" x="3427413" y="2355850"/>
          <p14:tracePt t="6900" x="3421063" y="2355850"/>
          <p14:tracePt t="6901" x="3414713" y="2355850"/>
          <p14:tracePt t="6905" x="3408363" y="2355850"/>
          <p14:tracePt t="6907" x="3403600" y="2355850"/>
          <p14:tracePt t="6911" x="3397250" y="2355850"/>
          <p14:tracePt t="6914" x="3384550" y="2355850"/>
          <p14:tracePt t="6916" x="3378200" y="2355850"/>
          <p14:tracePt t="6922" x="3367088" y="2362200"/>
          <p14:tracePt t="6923" x="3360738" y="2362200"/>
          <p14:tracePt t="6924" x="3354388" y="2362200"/>
          <p14:tracePt t="6926" x="3349625" y="2362200"/>
          <p14:tracePt t="6930" x="3336925" y="2368550"/>
          <p14:tracePt t="6933" x="3330575" y="2368550"/>
          <p14:tracePt t="6938" x="3313113" y="2379663"/>
          <p14:tracePt t="6940" x="3300413" y="2379663"/>
          <p14:tracePt t="6943" x="3295650" y="2386013"/>
          <p14:tracePt t="6946" x="3282950" y="2386013"/>
          <p14:tracePt t="6950" x="3271838" y="2386013"/>
          <p14:tracePt t="6951" x="3271838" y="2392363"/>
          <p14:tracePt t="6951" x="3265488" y="2392363"/>
          <p14:tracePt t="6954" x="3259138" y="2392363"/>
          <p14:tracePt t="6956" x="3252788" y="2405063"/>
          <p14:tracePt t="6960" x="3248025" y="2405063"/>
          <p14:tracePt t="6963" x="3235325" y="2405063"/>
          <p14:tracePt t="6966" x="3228975" y="2409825"/>
          <p14:tracePt t="6971" x="3217863" y="2416175"/>
          <p14:tracePt t="6972" x="3217863" y="2422525"/>
          <p14:tracePt t="6974" x="3211513" y="2428875"/>
          <p14:tracePt t="6976" x="3205163" y="2428875"/>
          <p14:tracePt t="6979" x="3198813" y="2433638"/>
          <p14:tracePt t="6983" x="3194050" y="2433638"/>
          <p14:tracePt t="6987" x="3181350" y="2439988"/>
          <p14:tracePt t="6988" x="3175000" y="2452688"/>
          <p14:tracePt t="6991" x="3170238" y="2452688"/>
          <p14:tracePt t="6991" x="3170238" y="2457450"/>
          <p14:tracePt t="6992" x="3163888" y="2457450"/>
          <p14:tracePt t="6994" x="3157538" y="2457450"/>
          <p14:tracePt t="6996" x="3151188" y="2463800"/>
          <p14:tracePt t="7000" x="3146425" y="2476500"/>
          <p14:tracePt t="7004" x="3133725" y="2487613"/>
          <p14:tracePt t="7006" x="3127375" y="2500313"/>
          <p14:tracePt t="7010" x="3121025" y="2506663"/>
          <p14:tracePt t="7010" x="3116263" y="2511425"/>
          <p14:tracePt t="7013" x="3109913" y="2517775"/>
          <p14:tracePt t="7016" x="3097213" y="2535238"/>
          <p14:tracePt t="7021" x="3086100" y="2559050"/>
          <p14:tracePt t="7021" x="3086100" y="2565400"/>
          <p14:tracePt t="7023" x="3086100" y="2571750"/>
          <p14:tracePt t="7026" x="3079750" y="2595563"/>
          <p14:tracePt t="7030" x="3068638" y="2613025"/>
          <p14:tracePt t="7033" x="3062288" y="2636838"/>
          <p14:tracePt t="7038" x="3049588" y="2667000"/>
          <p14:tracePt t="7038" x="3043238" y="2673350"/>
          <p14:tracePt t="7040" x="3043238" y="2679700"/>
          <p14:tracePt t="7043" x="3032125" y="2703513"/>
          <p14:tracePt t="7046" x="3032125" y="2720975"/>
          <p14:tracePt t="7047" x="3025775" y="2733675"/>
          <p14:tracePt t="7050" x="3019425" y="2744788"/>
          <p14:tracePt t="7050" x="3014663" y="2757488"/>
          <p14:tracePt t="7054" x="3008313" y="2768600"/>
          <p14:tracePt t="7055" x="3001963" y="2781300"/>
          <p14:tracePt t="7055" x="3001963" y="2787650"/>
          <p14:tracePt t="7057" x="2995613" y="2798763"/>
          <p14:tracePt t="7059" x="2990850" y="2811463"/>
          <p14:tracePt t="7063" x="2978150" y="2828925"/>
          <p14:tracePt t="7064" x="2971800" y="2846388"/>
          <p14:tracePt t="7066" x="2960688" y="2865438"/>
          <p14:tracePt t="7071" x="2947988" y="2894013"/>
          <p14:tracePt t="7072" x="2941638" y="2919413"/>
          <p14:tracePt t="7074" x="2930525" y="2936875"/>
          <p14:tracePt t="7076" x="2917825" y="2960688"/>
          <p14:tracePt t="7080" x="2906713" y="2990850"/>
          <p14:tracePt t="7083" x="2889250" y="3025775"/>
          <p14:tracePt t="7087" x="2870200" y="3068638"/>
          <p14:tracePt t="7088" x="2859088" y="3092450"/>
          <p14:tracePt t="7089" x="2859088" y="3098800"/>
          <p14:tracePt t="7090" x="2846388" y="3103563"/>
          <p14:tracePt t="7091" x="2840038" y="3122613"/>
          <p14:tracePt t="7093" x="2840038" y="3133725"/>
          <p14:tracePt t="7096" x="2822575" y="3170238"/>
          <p14:tracePt t="7099" x="2805113" y="3205163"/>
          <p14:tracePt t="7104" x="2787650" y="3252788"/>
          <p14:tracePt t="7107" x="2774950" y="3289300"/>
          <p14:tracePt t="7110" x="2762250" y="3319463"/>
          <p14:tracePt t="7110" x="2757488" y="3336925"/>
          <p14:tracePt t="7111" x="2751138" y="3343275"/>
          <p14:tracePt t="7112" x="2751138" y="3355975"/>
          <p14:tracePt t="7113" x="2744788" y="3367088"/>
          <p14:tracePt t="7114" x="2744788" y="3379788"/>
          <p14:tracePt t="7116" x="2738438" y="3384550"/>
          <p14:tracePt t="7121" x="2720975" y="3438525"/>
          <p14:tracePt t="7121" x="2720975" y="3451225"/>
          <p14:tracePt t="7123" x="2714625" y="3468688"/>
          <p14:tracePt t="7126" x="2714625" y="3486150"/>
          <p14:tracePt t="7127" x="2709863" y="3509963"/>
          <p14:tracePt t="7129" x="2703513" y="3529013"/>
          <p14:tracePt t="7133" x="2697163" y="3559175"/>
          <p14:tracePt t="7134" x="2690813" y="3570288"/>
          <p14:tracePt t="7134" x="2684463" y="3582988"/>
          <p14:tracePt t="7135" x="2684463" y="3587750"/>
          <p14:tracePt t="7137" x="2684463" y="3613150"/>
          <p14:tracePt t="7140" x="2673350" y="3636963"/>
          <p14:tracePt t="7141" x="2673350" y="3654425"/>
          <p14:tracePt t="7143" x="2667000" y="3665538"/>
          <p14:tracePt t="7146" x="2660650" y="3695700"/>
          <p14:tracePt t="7149" x="2655888" y="3738563"/>
          <p14:tracePt t="7154" x="2643188" y="3773488"/>
          <p14:tracePt t="7155" x="2636838" y="3786188"/>
          <p14:tracePt t="7157" x="2632075" y="3810000"/>
          <p14:tracePt t="7159" x="2625725" y="3821113"/>
          <p14:tracePt t="7163" x="2619375" y="3844925"/>
          <p14:tracePt t="7166" x="2613025" y="3875088"/>
          <p14:tracePt t="7171" x="2601913" y="3917950"/>
          <p14:tracePt t="7174" x="2595563" y="3941763"/>
          <p14:tracePt t="7176" x="2589213" y="3965575"/>
          <p14:tracePt t="7179" x="2582863" y="3989388"/>
          <p14:tracePt t="7183" x="2578100" y="4019550"/>
          <p14:tracePt t="7184" x="2578100" y="4030663"/>
          <p14:tracePt t="7184" x="2578100" y="4037013"/>
          <p14:tracePt t="7185" x="2578100" y="4049713"/>
          <p14:tracePt t="7187" x="2571750" y="4067175"/>
          <p14:tracePt t="7190" x="2571750" y="4084638"/>
          <p14:tracePt t="7193" x="2565400" y="4114800"/>
          <p14:tracePt t="7196" x="2559050" y="4144963"/>
          <p14:tracePt t="7199" x="2554288" y="4179888"/>
          <p14:tracePt t="7204" x="2547938" y="4222750"/>
          <p14:tracePt t="7207" x="2547938" y="4240213"/>
          <p14:tracePt t="7210" x="2547938" y="4257675"/>
          <p14:tracePt t="7213" x="2547938" y="4276725"/>
          <p14:tracePt t="7214" x="2541588" y="4287838"/>
          <p14:tracePt t="7215" x="2541588" y="4294188"/>
          <p14:tracePt t="7217" x="2541588" y="4306888"/>
          <p14:tracePt t="7219" x="2541588" y="4318000"/>
          <p14:tracePt t="7223" x="2541588" y="4341813"/>
          <p14:tracePt t="7226" x="2541588" y="4354513"/>
          <p14:tracePt t="7227" x="2541588" y="4365625"/>
          <p14:tracePt t="7228" x="2541588" y="4371975"/>
          <p14:tracePt t="7229" x="2541588" y="4384675"/>
          <p14:tracePt t="7233" x="2541588" y="4402138"/>
          <p14:tracePt t="7238" x="2554288" y="4443413"/>
          <p14:tracePt t="7238" x="2554288" y="4449763"/>
          <p14:tracePt t="7239" x="2554288" y="4462463"/>
          <p14:tracePt t="7241" x="2559050" y="4473575"/>
          <p14:tracePt t="7241" x="2559050" y="4479925"/>
          <p14:tracePt t="7243" x="2559050" y="4486275"/>
          <p14:tracePt t="7246" x="2578100" y="4514850"/>
          <p14:tracePt t="7249" x="2589213" y="4564063"/>
          <p14:tracePt t="7250" x="2595563" y="4575175"/>
          <p14:tracePt t="7251" x="2601913" y="4587875"/>
          <p14:tracePt t="7254" x="2613025" y="4611688"/>
          <p14:tracePt t="7256" x="2625725" y="4641850"/>
          <p14:tracePt t="7259" x="2643188" y="4670425"/>
          <p14:tracePt t="7263" x="2660650" y="4700588"/>
          <p14:tracePt t="7264" x="2673350" y="4713288"/>
          <p14:tracePt t="7264" x="2673350" y="4719638"/>
          <p14:tracePt t="7265" x="2684463" y="4730750"/>
          <p14:tracePt t="7267" x="2697163" y="4748213"/>
          <p14:tracePt t="7271" x="2714625" y="4772025"/>
          <p14:tracePt t="7272" x="2720975" y="4778375"/>
          <p14:tracePt t="7272" x="2727325" y="4791075"/>
          <p14:tracePt t="7274" x="2744788" y="4808538"/>
          <p14:tracePt t="7276" x="2751138" y="4821238"/>
          <p14:tracePt t="7279" x="2787650" y="4849813"/>
          <p14:tracePt t="7283" x="2798763" y="4862513"/>
          <p14:tracePt t="7284" x="2811463" y="4873625"/>
          <p14:tracePt t="7287" x="2828925" y="4886325"/>
          <p14:tracePt t="7288" x="2846388" y="4899025"/>
          <p14:tracePt t="7290" x="2863850" y="4910138"/>
          <p14:tracePt t="7293" x="2882900" y="4927600"/>
          <p14:tracePt t="7296" x="2906713" y="4951413"/>
          <p14:tracePt t="7299" x="2930525" y="4970463"/>
          <p14:tracePt t="7304" x="2978150" y="5005388"/>
          <p14:tracePt t="7307" x="2995613" y="5011738"/>
          <p14:tracePt t="7309" x="3025775" y="5035550"/>
          <p14:tracePt t="7313" x="3055938" y="5053013"/>
          <p14:tracePt t="7314" x="3079750" y="5065713"/>
          <p14:tracePt t="7316" x="3086100" y="5072063"/>
          <p14:tracePt t="7321" x="3140075" y="5106988"/>
          <p14:tracePt t="7322" x="3157538" y="5119688"/>
          <p14:tracePt t="7324" x="3181350" y="5130800"/>
          <p14:tracePt t="7491" x="4102100" y="5106988"/>
          <p14:tracePt t="7492" x="4102100" y="5102225"/>
          <p14:tracePt t="7496" x="4125913" y="5078413"/>
          <p14:tracePt t="7500" x="4149725" y="5053013"/>
          <p14:tracePt t="7503" x="4173538" y="5035550"/>
          <p14:tracePt t="7507" x="4210050" y="5011738"/>
          <p14:tracePt t="7508" x="4222750" y="5000625"/>
          <p14:tracePt t="7510" x="4227513" y="4994275"/>
          <p14:tracePt t="7510" x="4246563" y="4981575"/>
          <p14:tracePt t="7511" x="4251325" y="4976813"/>
          <p14:tracePt t="7513" x="4257675" y="4970463"/>
          <p14:tracePt t="7514" x="4276725" y="4957763"/>
          <p14:tracePt t="7516" x="4287838" y="4951413"/>
          <p14:tracePt t="7520" x="4329113" y="4927600"/>
          <p14:tracePt t="7524" x="4365625" y="4903788"/>
          <p14:tracePt t="7525" x="4389438" y="4892675"/>
          <p14:tracePt t="7527" x="4406900" y="4873625"/>
          <p14:tracePt t="7529" x="4413250" y="4868863"/>
          <p14:tracePt t="7533" x="4460875" y="4845050"/>
          <p14:tracePt t="7536" x="4473575" y="4838700"/>
          <p14:tracePt t="7540" x="4497388" y="4821238"/>
          <p14:tracePt t="7543" x="4508500" y="4802188"/>
          <p14:tracePt t="7546" x="4521200" y="4795838"/>
          <p14:tracePt t="7549" x="4533900" y="4778375"/>
          <p14:tracePt t="7553" x="4545013" y="4760913"/>
          <p14:tracePt t="7556" x="4551363" y="4737100"/>
          <p14:tracePt t="7559" x="4551363" y="4719638"/>
          <p14:tracePt t="7563" x="4551363" y="4694238"/>
          <p14:tracePt t="7563" x="4551363" y="4689475"/>
          <p14:tracePt t="7564" x="4551363" y="4683125"/>
          <p14:tracePt t="7565" x="4551363" y="4676775"/>
          <p14:tracePt t="7567" x="4551363" y="4665663"/>
          <p14:tracePt t="7567" x="4551363" y="4659313"/>
          <p14:tracePt t="7569" x="4551363" y="4635500"/>
          <p14:tracePt t="7574" x="4551363" y="4598988"/>
          <p14:tracePt t="7576" x="4551363" y="4581525"/>
          <p14:tracePt t="7579" x="4545013" y="4533900"/>
          <p14:tracePt t="7580" x="4545013" y="4527550"/>
          <p14:tracePt t="7581" x="4538663" y="4510088"/>
          <p14:tracePt t="7583" x="4538663" y="4503738"/>
          <p14:tracePt t="7586" x="4538663" y="4473575"/>
          <p14:tracePt t="7589" x="4521200" y="4425950"/>
          <p14:tracePt t="7593" x="4514850" y="4389438"/>
          <p14:tracePt t="7596" x="4503738" y="4359275"/>
          <p14:tracePt t="7599" x="4497388" y="4324350"/>
          <p14:tracePt t="7603" x="4491038" y="4287838"/>
          <p14:tracePt t="7604" x="4484688" y="4276725"/>
          <p14:tracePt t="7607" x="4484688" y="4252913"/>
          <p14:tracePt t="7609" x="4479925" y="4229100"/>
          <p14:tracePt t="7612" x="4479925" y="4210050"/>
          <p14:tracePt t="7616" x="4473575" y="4186238"/>
          <p14:tracePt t="7617" x="4473575" y="4168775"/>
          <p14:tracePt t="7621" x="4473575" y="4151313"/>
          <p14:tracePt t="7624" x="4473575" y="4127500"/>
          <p14:tracePt t="7626" x="4473575" y="4114800"/>
          <p14:tracePt t="7629" x="4473575" y="4102100"/>
          <p14:tracePt t="7632" x="4473575" y="4090988"/>
          <p14:tracePt t="7636" x="4473575" y="4078288"/>
          <p14:tracePt t="7637" x="4473575" y="4073525"/>
          <p14:tracePt t="7638" x="4473575" y="4067175"/>
          <p14:tracePt t="7640" x="4473575" y="4060825"/>
          <p14:tracePt t="7643" x="4473575" y="4054475"/>
          <p14:tracePt t="7646" x="4473575" y="4043363"/>
          <p14:tracePt t="7649" x="4473575" y="4024313"/>
          <p14:tracePt t="7653" x="4473575" y="4013200"/>
          <p14:tracePt t="7657" x="4473575" y="4000500"/>
          <p14:tracePt t="7657" x="4473575" y="3989388"/>
          <p14:tracePt t="7659" x="4467225" y="3983038"/>
          <p14:tracePt t="7662" x="4467225" y="3971925"/>
          <p14:tracePt t="7666" x="4460875" y="3952875"/>
          <p14:tracePt t="7669" x="4460875" y="3935413"/>
          <p14:tracePt t="7673" x="4456113" y="3922713"/>
          <p14:tracePt t="7676" x="4456113" y="3911600"/>
          <p14:tracePt t="7679" x="4456113" y="3887788"/>
          <p14:tracePt t="7682" x="4456113" y="3875088"/>
          <p14:tracePt t="7686" x="4449763" y="3851275"/>
          <p14:tracePt t="7687" x="4449763" y="3844925"/>
          <p14:tracePt t="7690" x="4449763" y="3833813"/>
          <p14:tracePt t="7691" x="4449763" y="3821113"/>
          <p14:tracePt t="7692" x="4449763" y="3816350"/>
          <p14:tracePt t="7696" x="4449763" y="3792538"/>
          <p14:tracePt t="7699" x="4449763" y="3767138"/>
          <p14:tracePt t="7703" x="4449763" y="3738563"/>
          <p14:tracePt t="7703" x="4449763" y="3725863"/>
          <p14:tracePt t="7704" x="4449763" y="3714750"/>
          <p14:tracePt t="7706" x="4449763" y="3708400"/>
          <p14:tracePt t="7707" x="4449763" y="3690938"/>
          <p14:tracePt t="7709" x="4449763" y="3678238"/>
          <p14:tracePt t="7712" x="4449763" y="3636963"/>
          <p14:tracePt t="7716" x="4449763" y="3613150"/>
          <p14:tracePt t="7719" x="4449763" y="3576638"/>
          <p14:tracePt t="7720" x="4449763" y="3552825"/>
          <p14:tracePt t="7723" x="4449763" y="3516313"/>
          <p14:tracePt t="7726" x="4449763" y="3492500"/>
          <p14:tracePt t="7729" x="4449763" y="3457575"/>
          <p14:tracePt t="7732" x="4449763" y="3414713"/>
          <p14:tracePt t="7736" x="4449763" y="3373438"/>
          <p14:tracePt t="7737" x="4449763" y="3360738"/>
          <p14:tracePt t="7739" x="4449763" y="3336925"/>
          <p14:tracePt t="7742" x="4443413" y="3313113"/>
          <p14:tracePt t="7746" x="4437063" y="3289300"/>
          <p14:tracePt t="7749" x="4430713" y="3265488"/>
          <p14:tracePt t="7753" x="4430713" y="3235325"/>
          <p14:tracePt t="7753" x="4425950" y="3228975"/>
          <p14:tracePt t="7754" x="4419600" y="3217863"/>
          <p14:tracePt t="7757" x="4419600" y="3211513"/>
          <p14:tracePt t="7759" x="4413250" y="3187700"/>
          <p14:tracePt t="7762" x="4406900" y="3170238"/>
          <p14:tracePt t="7766" x="4402138" y="3146425"/>
          <p14:tracePt t="7769" x="4395788" y="3116263"/>
          <p14:tracePt t="7773" x="4389438" y="3092450"/>
          <p14:tracePt t="7776" x="4383088" y="3073400"/>
          <p14:tracePt t="7779" x="4383088" y="3049588"/>
          <p14:tracePt t="7783" x="4371975" y="3021013"/>
          <p14:tracePt t="7784" x="4371975" y="3001963"/>
          <p14:tracePt t="7787" x="4371975" y="2990850"/>
          <p14:tracePt t="7787" x="4371975" y="2978150"/>
          <p14:tracePt t="7790" x="4365625" y="2960688"/>
          <p14:tracePt t="7793" x="4359275" y="2930525"/>
          <p14:tracePt t="7797" x="4359275" y="2894013"/>
          <p14:tracePt t="7798" x="4359275" y="2889250"/>
          <p14:tracePt t="7798" x="4359275" y="2882900"/>
          <p14:tracePt t="7799" x="4352925" y="2870200"/>
          <p14:tracePt t="7801" x="4352925" y="2859088"/>
          <p14:tracePt t="7803" x="4352925" y="2846388"/>
          <p14:tracePt t="7804" x="4348163" y="2822575"/>
          <p14:tracePt t="7806" x="4348163" y="2811463"/>
          <p14:tracePt t="7807" x="4348163" y="2792413"/>
          <p14:tracePt t="7809" x="4348163" y="2781300"/>
          <p14:tracePt t="7813" x="4348163" y="2744788"/>
          <p14:tracePt t="7816" x="4348163" y="2720975"/>
          <p14:tracePt t="7819" x="4341813" y="2679700"/>
          <p14:tracePt t="7823" x="4341813" y="2649538"/>
          <p14:tracePt t="7826" x="4341813" y="2619375"/>
          <p14:tracePt t="7829" x="4341813" y="2595563"/>
          <p14:tracePt t="7830" x="4335463" y="2589213"/>
          <p14:tracePt t="7831" x="4335463" y="2578100"/>
          <p14:tracePt t="7833" x="4335463" y="2571750"/>
          <p14:tracePt t="7838" x="4335463" y="2535238"/>
          <p14:tracePt t="7838" x="4335463" y="2530475"/>
          <p14:tracePt t="7840" x="4329113" y="2524125"/>
          <p14:tracePt t="7843" x="4324350" y="2506663"/>
          <p14:tracePt t="7846" x="4324350" y="2481263"/>
          <p14:tracePt t="7849" x="4311650" y="2463800"/>
          <p14:tracePt t="7853" x="4311650" y="2446338"/>
          <p14:tracePt t="7858" x="4300538" y="2428875"/>
          <p14:tracePt t="7858" x="4300538" y="2422525"/>
          <p14:tracePt t="7859" x="4294188" y="2409825"/>
          <p14:tracePt t="7861" x="4294188" y="2405063"/>
          <p14:tracePt t="7866" x="4281488" y="2386013"/>
          <p14:tracePt t="7870" x="4276725" y="2368550"/>
          <p14:tracePt t="7873" x="4264025" y="2351088"/>
          <p14:tracePt t="7876" x="4257675" y="2338388"/>
          <p14:tracePt t="7879" x="4251325" y="2327275"/>
          <p14:tracePt t="7882" x="4240213" y="2308225"/>
          <p14:tracePt t="7887" x="4240213" y="2290763"/>
          <p14:tracePt t="7888" x="4233863" y="2290763"/>
          <p14:tracePt t="7891" x="4233863" y="2284413"/>
          <p14:tracePt t="7891" x="4233863" y="2278063"/>
          <p14:tracePt t="7893" x="4227513" y="2278063"/>
          <p14:tracePt t="7896" x="4222750" y="2273300"/>
          <p14:tracePt t="7900" x="4222750" y="2260600"/>
          <p14:tracePt t="7900" x="4216400" y="2254250"/>
          <p14:tracePt t="7903" x="4216400" y="2249488"/>
          <p14:tracePt t="7904" x="4216400" y="2243138"/>
          <p14:tracePt t="7907" x="4210050" y="2230438"/>
          <p14:tracePt t="7910" x="4210050" y="2224088"/>
          <p14:tracePt t="7912" x="4203700" y="2224088"/>
          <p14:tracePt t="7916" x="4198938" y="2219325"/>
          <p14:tracePt t="7919" x="4198938" y="2212975"/>
          <p14:tracePt t="7920" x="4192588" y="2200275"/>
          <p14:tracePt t="7927" x="4186238" y="2195513"/>
          <p14:tracePt t="7928" x="4186238" y="2189163"/>
          <p14:tracePt t="7932" x="4179888" y="2189163"/>
          <p14:tracePt t="7934" x="4179888" y="2182813"/>
          <p14:tracePt t="7936" x="4173538" y="2182813"/>
          <p14:tracePt t="7940" x="4168775" y="2182813"/>
          <p14:tracePt t="7941" x="4168775" y="2176463"/>
          <p14:tracePt t="7945" x="4162425" y="2176463"/>
          <p14:tracePt t="7948" x="4156075" y="2176463"/>
          <p14:tracePt t="7950" x="4149725" y="2171700"/>
          <p14:tracePt t="7953" x="4144963" y="2171700"/>
          <p14:tracePt t="7954" x="4138613" y="2171700"/>
          <p14:tracePt t="7957" x="4125913" y="2171700"/>
          <p14:tracePt t="7959" x="4121150" y="2171700"/>
          <p14:tracePt t="7962" x="4102100" y="2171700"/>
          <p14:tracePt t="7966" x="4090988" y="2171700"/>
          <p14:tracePt t="7969" x="4067175" y="2171700"/>
          <p14:tracePt t="7970" x="4054475" y="2171700"/>
          <p14:tracePt t="7973" x="4037013" y="2171700"/>
          <p14:tracePt t="7974" x="4024313" y="2171700"/>
          <p14:tracePt t="7975" x="4013200" y="2171700"/>
          <p14:tracePt t="7976" x="4006850" y="2171700"/>
          <p14:tracePt t="7979" x="3989388" y="2171700"/>
          <p14:tracePt t="7982" x="3946525" y="2171700"/>
          <p14:tracePt t="7986" x="3898900" y="2171700"/>
          <p14:tracePt t="7987" x="3892550" y="2176463"/>
          <p14:tracePt t="7990" x="3857625" y="2182813"/>
          <p14:tracePt t="7991" x="3833813" y="2189163"/>
          <p14:tracePt t="7993" x="3821113" y="2189163"/>
          <p14:tracePt t="7993" x="3810000" y="2195513"/>
          <p14:tracePt t="7994" x="3790950" y="2200275"/>
          <p14:tracePt t="7996" x="3779838" y="2206625"/>
          <p14:tracePt t="7999" x="3732213" y="2212975"/>
          <p14:tracePt t="8002" x="3671888" y="2230438"/>
          <p14:tracePt t="8006" x="3611563" y="2243138"/>
          <p14:tracePt t="8009" x="3582988" y="2254250"/>
          <p14:tracePt t="8012" x="3516313" y="2273300"/>
          <p14:tracePt t="8016" x="3475038" y="2284413"/>
          <p14:tracePt t="8016" x="3455988" y="2290763"/>
          <p14:tracePt t="8017" x="3438525" y="2297113"/>
          <p14:tracePt t="8018" x="3432175" y="2297113"/>
          <p14:tracePt t="8020" x="3408363" y="2301875"/>
          <p14:tracePt t="8021" x="3390900" y="2308225"/>
          <p14:tracePt t="8023" x="3378200" y="2308225"/>
          <p14:tracePt t="8026" x="3349625" y="2320925"/>
          <p14:tracePt t="8029" x="3319463" y="2332038"/>
          <p14:tracePt t="8032" x="3282950" y="2351088"/>
          <p14:tracePt t="8036" x="3259138" y="2362200"/>
          <p14:tracePt t="8037" x="3248025" y="2368550"/>
          <p14:tracePt t="8040" x="3235325" y="2379663"/>
          <p14:tracePt t="8041" x="3217863" y="2392363"/>
          <p14:tracePt t="8043" x="3211513" y="2392363"/>
          <p14:tracePt t="8043" x="3205163" y="2392363"/>
          <p14:tracePt t="8045" x="3187700" y="2405063"/>
          <p14:tracePt t="8049" x="3175000" y="2422525"/>
          <p14:tracePt t="8050" x="3157538" y="2433638"/>
          <p14:tracePt t="8053" x="3140075" y="2446338"/>
          <p14:tracePt t="8054" x="3127375" y="2452688"/>
          <p14:tracePt t="8056" x="3116263" y="2463800"/>
          <p14:tracePt t="8059" x="3097213" y="2481263"/>
          <p14:tracePt t="8060" x="3092450" y="2493963"/>
          <p14:tracePt t="8062" x="3073400" y="2506663"/>
          <p14:tracePt t="8065" x="3055938" y="2524125"/>
          <p14:tracePt t="8070" x="3032125" y="2554288"/>
          <p14:tracePt t="8070" x="3032125" y="2565400"/>
          <p14:tracePt t="8073" x="3019425" y="2578100"/>
          <p14:tracePt t="8074" x="3008313" y="2595563"/>
          <p14:tracePt t="8075" x="3008313" y="2601913"/>
          <p14:tracePt t="8079" x="2990850" y="2619375"/>
          <p14:tracePt t="8082" x="2971800" y="2655888"/>
          <p14:tracePt t="8086" x="2967038" y="2673350"/>
          <p14:tracePt t="8087" x="2960688" y="2690813"/>
          <p14:tracePt t="8090" x="2954338" y="2709863"/>
          <p14:tracePt t="8091" x="2941638" y="2714625"/>
          <p14:tracePt t="8091" x="2941638" y="2727325"/>
          <p14:tracePt t="8093" x="2936875" y="2744788"/>
          <p14:tracePt t="8095" x="2930525" y="2757488"/>
          <p14:tracePt t="8099" x="2924175" y="2787650"/>
          <p14:tracePt t="8103" x="2917825" y="2828925"/>
          <p14:tracePt t="8106" x="2913063" y="2852738"/>
          <p14:tracePt t="8109" x="2906713" y="2870200"/>
          <p14:tracePt t="8110" x="2906713" y="2889250"/>
          <p14:tracePt t="8111" x="2906713" y="2900363"/>
          <p14:tracePt t="8112" x="2906713" y="2906713"/>
          <p14:tracePt t="8113" x="2906713" y="2913063"/>
          <p14:tracePt t="8114" x="2906713" y="2930525"/>
          <p14:tracePt t="8115" x="2906713" y="2936875"/>
          <p14:tracePt t="8119" x="2906713" y="2967038"/>
          <p14:tracePt t="8120" x="2900363" y="2984500"/>
          <p14:tracePt t="8123" x="2900363" y="3008313"/>
          <p14:tracePt t="8126" x="2900363" y="3025775"/>
          <p14:tracePt t="8126" x="2900363" y="3032125"/>
          <p14:tracePt t="8127" x="2900363" y="3044825"/>
          <p14:tracePt t="8129" x="2900363" y="3049588"/>
          <p14:tracePt t="8132" x="2900363" y="3086100"/>
          <p14:tracePt t="8136" x="2900363" y="3116263"/>
          <p14:tracePt t="8136" x="2900363" y="3127375"/>
          <p14:tracePt t="8137" x="2900363" y="3133725"/>
          <p14:tracePt t="8138" x="2900363" y="3140075"/>
          <p14:tracePt t="8140" x="2900363" y="3151188"/>
          <p14:tracePt t="8140" x="2900363" y="3163888"/>
          <p14:tracePt t="8141" x="2900363" y="3170238"/>
          <p14:tracePt t="8143" x="2900363" y="3187700"/>
          <p14:tracePt t="8145" x="2906713" y="3211513"/>
          <p14:tracePt t="8149" x="2913063" y="3241675"/>
          <p14:tracePt t="8152" x="2917825" y="3278188"/>
          <p14:tracePt t="8156" x="2924175" y="3319463"/>
          <p14:tracePt t="8159" x="2930525" y="3336925"/>
          <p14:tracePt t="8160" x="2936875" y="3360738"/>
          <p14:tracePt t="8162" x="2941638" y="3379788"/>
          <p14:tracePt t="8165" x="2941638" y="3408363"/>
          <p14:tracePt t="8169" x="2954338" y="3433763"/>
          <p14:tracePt t="8170" x="2954338" y="3444875"/>
          <p14:tracePt t="8173" x="2960688" y="3468688"/>
          <p14:tracePt t="8174" x="2960688" y="3481388"/>
          <p14:tracePt t="8176" x="2960688" y="3486150"/>
          <p14:tracePt t="8176" x="2967038" y="3492500"/>
          <p14:tracePt t="8177" x="2967038" y="3505200"/>
          <p14:tracePt t="8180" x="2967038" y="3522663"/>
          <p14:tracePt t="8182" x="2967038" y="3529013"/>
          <p14:tracePt t="8186" x="2971800" y="3552825"/>
          <p14:tracePt t="8186" x="2971800" y="3563938"/>
          <p14:tracePt t="8187" x="2978150" y="3570288"/>
          <p14:tracePt t="8188" x="2978150" y="3576638"/>
          <p14:tracePt t="8190" x="2978150" y="3582988"/>
          <p14:tracePt t="8193" x="2978150" y="3600450"/>
          <p14:tracePt t="8195" x="2978150" y="3613150"/>
          <p14:tracePt t="8199" x="2978150" y="3630613"/>
          <p14:tracePt t="8202" x="2984500" y="3648075"/>
          <p14:tracePt t="8206" x="2984500" y="3671888"/>
          <p14:tracePt t="8209" x="2984500" y="3678238"/>
          <p14:tracePt t="8210" x="2984500" y="3690938"/>
          <p14:tracePt t="8212" x="2984500" y="3695700"/>
          <p14:tracePt t="8215" x="2990850" y="3708400"/>
          <p14:tracePt t="8220" x="2990850" y="3732213"/>
          <p14:tracePt t="8220" x="2990850" y="3738563"/>
          <p14:tracePt t="8223" x="2990850" y="3756025"/>
          <p14:tracePt t="8225" x="2990850" y="3762375"/>
          <p14:tracePt t="8229" x="3001963" y="3779838"/>
          <p14:tracePt t="8232" x="3001963" y="3792538"/>
          <p14:tracePt t="8236" x="3014663" y="3810000"/>
          <p14:tracePt t="8236" x="3019425" y="3816350"/>
          <p14:tracePt t="8239" x="3025775" y="3827463"/>
          <p14:tracePt t="8242" x="3025775" y="3833813"/>
          <p14:tracePt t="8245" x="3049588" y="3857625"/>
          <p14:tracePt t="8249" x="3055938" y="3863975"/>
          <p14:tracePt t="8250" x="3068638" y="3870325"/>
          <p14:tracePt t="8253" x="3073400" y="3875088"/>
          <p14:tracePt t="8253" x="3079750" y="3881438"/>
          <p14:tracePt t="8257" x="3092450" y="3894138"/>
          <p14:tracePt t="8257" x="3097213" y="3898900"/>
          <p14:tracePt t="8259" x="3103563" y="3905250"/>
          <p14:tracePt t="8262" x="3121025" y="3911600"/>
          <p14:tracePt t="8265" x="3140075" y="3922713"/>
          <p14:tracePt t="8266" x="3140075" y="3929063"/>
          <p14:tracePt t="8267" x="3146425" y="3929063"/>
          <p14:tracePt t="8270" x="3151188" y="3935413"/>
          <p14:tracePt t="8272" x="3163888" y="3935413"/>
          <p14:tracePt t="8276" x="3175000" y="3948113"/>
          <p14:tracePt t="8279" x="3181350" y="3952875"/>
          <p14:tracePt t="8280" x="3187700" y="3952875"/>
          <p14:tracePt t="8282" x="3194050" y="3959225"/>
          <p14:tracePt t="8286" x="3205163" y="3971925"/>
          <p14:tracePt t="8287" x="3217863" y="3971925"/>
          <p14:tracePt t="8290" x="3224213" y="3976688"/>
          <p14:tracePt t="8291" x="3228975" y="3983038"/>
          <p14:tracePt t="8292" x="3235325" y="3983038"/>
          <p14:tracePt t="8295" x="3248025" y="3995738"/>
          <p14:tracePt t="8299" x="3265488" y="4000500"/>
          <p14:tracePt t="8300" x="3271838" y="4006850"/>
          <p14:tracePt t="8300" x="3276600" y="4013200"/>
          <p14:tracePt t="8301" x="3282950" y="4013200"/>
          <p14:tracePt t="8303" x="3295650" y="4019550"/>
          <p14:tracePt t="8306" x="3313113" y="4030663"/>
          <p14:tracePt t="8309" x="3325813" y="4043363"/>
          <p14:tracePt t="8309" x="3330575" y="4043363"/>
          <p14:tracePt t="8310" x="3336925" y="4049713"/>
          <p14:tracePt t="8311" x="3343275" y="4054475"/>
          <p14:tracePt t="8313" x="3360738" y="4060825"/>
          <p14:tracePt t="8315" x="3373438" y="4073525"/>
          <p14:tracePt t="8319" x="3397250" y="4090988"/>
          <p14:tracePt t="8320" x="3408363" y="4097338"/>
          <p14:tracePt t="8321" x="3414713" y="4102100"/>
          <p14:tracePt t="8323" x="3427413" y="4108450"/>
          <p14:tracePt t="8325" x="3444875" y="4121150"/>
          <p14:tracePt t="8329" x="3462338" y="4132263"/>
          <p14:tracePt t="8330" x="3468688" y="4138613"/>
          <p14:tracePt t="8330" x="3475038" y="4138613"/>
          <p14:tracePt t="8331" x="3479800" y="4138613"/>
          <p14:tracePt t="8333" x="3492500" y="4151313"/>
          <p14:tracePt t="8335" x="3498850" y="4156075"/>
          <p14:tracePt t="8339" x="3516313" y="4168775"/>
          <p14:tracePt t="8342" x="3522663" y="4175125"/>
          <p14:tracePt t="8345" x="3533775" y="4179888"/>
          <p14:tracePt t="8349" x="3540125" y="4179888"/>
          <p14:tracePt t="8350" x="3546475" y="4186238"/>
          <p14:tracePt t="8353" x="3552825" y="4186238"/>
          <p14:tracePt t="8356" x="3557588" y="4186238"/>
          <p14:tracePt t="8359" x="3557588" y="4192588"/>
          <p14:tracePt t="8362" x="3563938" y="4198938"/>
          <p14:tracePt t="8365" x="3570288" y="4198938"/>
          <p14:tracePt t="8369" x="3576638" y="4198938"/>
          <p14:tracePt t="8370" x="3582988" y="4205288"/>
          <p14:tracePt t="8371" x="3587750" y="4205288"/>
          <p14:tracePt t="8373" x="3594100" y="4205288"/>
          <p14:tracePt t="8376" x="3606800" y="4205288"/>
          <p14:tracePt t="8376" x="3611563" y="4205288"/>
          <p14:tracePt t="8377" x="3611563" y="4210050"/>
          <p14:tracePt t="8378" x="3624263" y="4210050"/>
          <p14:tracePt t="8380" x="3630613" y="4210050"/>
          <p14:tracePt t="8382" x="3635375" y="4216400"/>
          <p14:tracePt t="8386" x="3678238" y="4222750"/>
          <p14:tracePt t="8387" x="3689350" y="4222750"/>
          <p14:tracePt t="8389" x="3702050" y="4229100"/>
          <p14:tracePt t="8390" x="3708400" y="4229100"/>
          <p14:tracePt t="8390" x="3713163" y="4233863"/>
          <p14:tracePt t="8392" x="3743325" y="4240213"/>
          <p14:tracePt t="8393" x="3756025" y="4246563"/>
          <p14:tracePt t="8395" x="3773488" y="4252913"/>
          <p14:tracePt t="8399" x="3814763" y="4264025"/>
          <p14:tracePt t="8402" x="3851275" y="4281488"/>
          <p14:tracePt t="8403" x="3875088" y="4287838"/>
          <p14:tracePt t="8406" x="3898900" y="4300538"/>
          <p14:tracePt t="8407" x="3922713" y="4306888"/>
          <p14:tracePt t="8409" x="3935413" y="4311650"/>
          <p14:tracePt t="8409" x="3946525" y="4318000"/>
          <p14:tracePt t="8410" x="3959225" y="4318000"/>
          <p14:tracePt t="8411" x="3970338" y="4324350"/>
          <p14:tracePt t="8413" x="3994150" y="4330700"/>
          <p14:tracePt t="8415" x="4019550" y="4341813"/>
          <p14:tracePt t="8419" x="4060825" y="4354513"/>
          <p14:tracePt t="8420" x="4078288" y="4365625"/>
          <p14:tracePt t="8421" x="4090988" y="4365625"/>
          <p14:tracePt t="8423" x="4102100" y="4371975"/>
          <p14:tracePt t="8424" x="4114800" y="4378325"/>
          <p14:tracePt t="8424" x="4121150" y="4378325"/>
          <p14:tracePt t="8426" x="4138613" y="4384675"/>
          <p14:tracePt t="8429" x="4162425" y="4389438"/>
          <p14:tracePt t="8432" x="4179888" y="4402138"/>
          <p14:tracePt t="8435" x="4203700" y="4408488"/>
          <p14:tracePt t="8439" x="4222750" y="4413250"/>
          <p14:tracePt t="8442" x="4227513" y="4413250"/>
          <p14:tracePt t="8445" x="4246563" y="4413250"/>
          <p14:tracePt t="8450" x="4246563" y="4419600"/>
          <p14:tracePt t="8453" x="4251325" y="4419600"/>
          <p14:tracePt t="8481" x="4257675" y="4419600"/>
          <p14:tracePt t="8487" x="4257675" y="4413250"/>
          <p14:tracePt t="8488" x="4264025" y="4413250"/>
          <p14:tracePt t="8490" x="4270375" y="4408488"/>
          <p14:tracePt t="8491" x="4270375" y="4402138"/>
          <p14:tracePt t="8493" x="4276725" y="4402138"/>
          <p14:tracePt t="8495" x="4276725" y="4395788"/>
          <p14:tracePt t="8499" x="4294188" y="4378325"/>
          <p14:tracePt t="8502" x="4305300" y="4365625"/>
          <p14:tracePt t="8506" x="4335463" y="4330700"/>
          <p14:tracePt t="8509" x="4352925" y="4318000"/>
          <p14:tracePt t="8510" x="4371975" y="4300538"/>
          <p14:tracePt t="8512" x="4383088" y="4287838"/>
          <p14:tracePt t="8515" x="4419600" y="4252913"/>
          <p14:tracePt t="8519" x="4449763" y="4222750"/>
          <p14:tracePt t="8523" x="4497388" y="4186238"/>
          <p14:tracePt t="8524" x="4514850" y="4162425"/>
          <p14:tracePt t="8526" x="4533900" y="4144963"/>
          <p14:tracePt t="8529" x="4551363" y="4121150"/>
          <p14:tracePt t="8532" x="4575175" y="4090988"/>
          <p14:tracePt t="8533" x="4592638" y="4073525"/>
          <p14:tracePt t="8535" x="4598988" y="4060825"/>
          <p14:tracePt t="8540" x="4622800" y="4006850"/>
          <p14:tracePt t="8540" x="4629150" y="4000500"/>
          <p14:tracePt t="8542" x="4635500" y="3995738"/>
          <p14:tracePt t="8545" x="4646613" y="3965575"/>
          <p14:tracePt t="8549" x="4646613" y="3929063"/>
          <p14:tracePt t="8549" x="4646613" y="3922713"/>
          <p14:tracePt t="8550" x="4652963" y="3917950"/>
          <p14:tracePt t="8551" x="4652963" y="3905250"/>
          <p14:tracePt t="8553" x="4652963" y="3887788"/>
          <p14:tracePt t="8556" x="4652963" y="3870325"/>
          <p14:tracePt t="8557" x="4652963" y="3857625"/>
          <p14:tracePt t="8559" x="4652963" y="3844925"/>
          <p14:tracePt t="8562" x="4652963" y="3816350"/>
          <p14:tracePt t="8563" x="4652963" y="3797300"/>
          <p14:tracePt t="8564" x="4652963" y="3792538"/>
          <p14:tracePt t="8565" x="4652963" y="3779838"/>
          <p14:tracePt t="8569" x="4652963" y="3756025"/>
          <p14:tracePt t="8573" x="4646613" y="3725863"/>
          <p14:tracePt t="8574" x="4640263" y="3708400"/>
          <p14:tracePt t="8576" x="4640263" y="3695700"/>
          <p14:tracePt t="8576" x="4640263" y="3690938"/>
          <p14:tracePt t="8579" x="4635500" y="3678238"/>
          <p14:tracePt t="8579" x="4635500" y="3671888"/>
          <p14:tracePt t="8580" x="4635500" y="3660775"/>
          <p14:tracePt t="8581" x="4635500" y="3654425"/>
          <p14:tracePt t="8583" x="4635500" y="3641725"/>
          <p14:tracePt t="8583" x="4629150" y="3636963"/>
          <p14:tracePt t="8585" x="4622800" y="3617913"/>
          <p14:tracePt t="8589" x="4622800" y="3582988"/>
          <p14:tracePt t="8592" x="4622800" y="3570288"/>
          <p14:tracePt t="8595" x="4616450" y="3522663"/>
          <p14:tracePt t="8599" x="4610100" y="3486150"/>
          <p14:tracePt t="8602" x="4610100" y="3457575"/>
          <p14:tracePt t="8606" x="4605338" y="3403600"/>
          <p14:tracePt t="8607" x="4605338" y="3379788"/>
          <p14:tracePt t="8609" x="4598988" y="3367088"/>
          <p14:tracePt t="8612" x="4598988" y="3313113"/>
          <p14:tracePt t="8613" x="4592638" y="3282950"/>
          <p14:tracePt t="8614" x="4592638" y="3271838"/>
          <p14:tracePt t="8615" x="4592638" y="3259138"/>
          <p14:tracePt t="8616" x="4592638" y="3241675"/>
          <p14:tracePt t="8618" x="4586288" y="3211513"/>
          <p14:tracePt t="8623" x="4575175" y="3157538"/>
          <p14:tracePt t="8623" x="4575175" y="3140075"/>
          <p14:tracePt t="8625" x="4575175" y="3116263"/>
          <p14:tracePt t="8628" x="4562475" y="3068638"/>
          <p14:tracePt t="8632" x="4551363" y="3025775"/>
          <p14:tracePt t="8635" x="4538663" y="2960688"/>
          <p14:tracePt t="8639" x="4527550" y="2919413"/>
          <p14:tracePt t="8640" x="4521200" y="2894013"/>
          <p14:tracePt t="8642" x="4514850" y="2876550"/>
          <p14:tracePt t="8645" x="4503738" y="2816225"/>
          <p14:tracePt t="8648" x="4491038" y="2774950"/>
          <p14:tracePt t="8652" x="4473575" y="2738438"/>
          <p14:tracePt t="8656" x="4456113" y="2690813"/>
          <p14:tracePt t="8657" x="4437063" y="2662238"/>
          <p14:tracePt t="8659" x="4437063" y="2655888"/>
          <p14:tracePt t="8659" x="4430713" y="2643188"/>
          <p14:tracePt t="8660" x="4430713" y="2636838"/>
          <p14:tracePt t="8662" x="4419600" y="2613025"/>
          <p14:tracePt t="8665" x="4395788" y="2571750"/>
          <p14:tracePt t="8668" x="4383088" y="2541588"/>
          <p14:tracePt t="8673" x="4359275" y="2506663"/>
          <p14:tracePt t="8673" x="4352925" y="2493963"/>
          <p14:tracePt t="8675" x="4341813" y="2476500"/>
          <p14:tracePt t="8679" x="4324350" y="2452688"/>
          <p14:tracePt t="8682" x="4311650" y="2422525"/>
          <p14:tracePt t="8685" x="4287838" y="2392363"/>
          <p14:tracePt t="8689" x="4276725" y="2368550"/>
          <p14:tracePt t="8692" x="4264025" y="2355850"/>
          <p14:tracePt t="8695" x="4251325" y="2338388"/>
          <p14:tracePt t="8698" x="4233863" y="2314575"/>
          <p14:tracePt t="8702" x="4227513" y="2301875"/>
          <p14:tracePt t="8703" x="4216400" y="2290763"/>
          <p14:tracePt t="8706" x="4210050" y="2284413"/>
          <p14:tracePt t="8707" x="4198938" y="2273300"/>
          <p14:tracePt t="8709" x="4198938" y="2260600"/>
          <p14:tracePt t="8710" x="4192588" y="2260600"/>
          <p14:tracePt t="8712" x="4186238" y="2254250"/>
          <p14:tracePt t="8715" x="4179888" y="2236788"/>
          <p14:tracePt t="8719" x="4168775" y="2230438"/>
          <p14:tracePt t="8720" x="4162425" y="2219325"/>
          <p14:tracePt t="8723" x="4156075" y="2212975"/>
          <p14:tracePt t="8724" x="4156075" y="2206625"/>
          <p14:tracePt t="8724" x="4149725" y="2206625"/>
          <p14:tracePt t="8726" x="4144963" y="2200275"/>
          <p14:tracePt t="8728" x="4138613" y="2195513"/>
          <p14:tracePt t="8732" x="4132263" y="2182813"/>
          <p14:tracePt t="8735" x="4125913" y="2176463"/>
          <p14:tracePt t="8739" x="4114800" y="2171700"/>
          <p14:tracePt t="8742" x="4108450" y="2159000"/>
          <p14:tracePt t="8745" x="4102100" y="2159000"/>
          <p14:tracePt t="8748" x="4090988" y="2147888"/>
          <p14:tracePt t="8752" x="4084638" y="2141538"/>
          <p14:tracePt t="8756" x="4071938" y="2135188"/>
          <p14:tracePt t="8757" x="4067175" y="2135188"/>
          <p14:tracePt t="8758" x="4060825" y="2128838"/>
          <p14:tracePt t="8762" x="4048125" y="2128838"/>
          <p14:tracePt t="8763" x="4043363" y="2122488"/>
          <p14:tracePt t="8765" x="4037013" y="2122488"/>
          <p14:tracePt t="8768" x="4013200" y="2117725"/>
          <p14:tracePt t="8772" x="3983038" y="2111375"/>
          <p14:tracePt t="8775" x="3970338" y="2111375"/>
          <p14:tracePt t="8776" x="3952875" y="2111375"/>
          <p14:tracePt t="8777" x="3946525" y="2111375"/>
          <p14:tracePt t="8778" x="3935413" y="2111375"/>
          <p14:tracePt t="8782" x="3911600" y="2105025"/>
          <p14:tracePt t="8785" x="3887788" y="2105025"/>
          <p14:tracePt t="8789" x="3833813" y="2105025"/>
          <p14:tracePt t="8792" x="3814763" y="2105025"/>
          <p14:tracePt t="8793" x="3810000" y="2105025"/>
          <p14:tracePt t="8793" x="3790950" y="2105025"/>
          <p14:tracePt t="8794" x="3786188" y="2105025"/>
          <p14:tracePt t="8796" x="3762375" y="2105025"/>
          <p14:tracePt t="8798" x="3736975" y="2105025"/>
          <p14:tracePt t="8802" x="3713163" y="2105025"/>
          <p14:tracePt t="8806" x="3671888" y="2111375"/>
          <p14:tracePt t="8807" x="3648075" y="2117725"/>
          <p14:tracePt t="8808" x="3641725" y="2117725"/>
          <p14:tracePt t="8812" x="3606800" y="2122488"/>
          <p14:tracePt t="8813" x="3582988" y="2128838"/>
          <p14:tracePt t="8815" x="3576638" y="2128838"/>
          <p14:tracePt t="8818" x="3533775" y="2135188"/>
          <p14:tracePt t="8822" x="3486150" y="2147888"/>
          <p14:tracePt t="8825" x="3462338" y="2152650"/>
          <p14:tracePt t="8828" x="3427413" y="2165350"/>
          <p14:tracePt t="8829" x="3414713" y="2171700"/>
          <p14:tracePt t="8830" x="3408363" y="2171700"/>
          <p14:tracePt t="8832" x="3397250" y="2176463"/>
          <p14:tracePt t="8833" x="3378200" y="2176463"/>
          <p14:tracePt t="8835" x="3367088" y="2182813"/>
          <p14:tracePt t="8839" x="3313113" y="2195513"/>
          <p14:tracePt t="8842" x="3295650" y="2200275"/>
          <p14:tracePt t="8843" x="3282950" y="2206625"/>
          <p14:tracePt t="8843" x="3276600" y="2206625"/>
          <p14:tracePt t="8844" x="3265488" y="2206625"/>
          <p14:tracePt t="8846" x="3248025" y="2219325"/>
          <p14:tracePt t="8848" x="3228975" y="2219325"/>
          <p14:tracePt t="8852" x="3198813" y="2230438"/>
          <p14:tracePt t="8856" x="3170238" y="2243138"/>
          <p14:tracePt t="8857" x="3151188" y="2249488"/>
          <p14:tracePt t="8858" x="3140075" y="2254250"/>
          <p14:tracePt t="8862" x="3121025" y="2260600"/>
          <p14:tracePt t="8863" x="3103563" y="2266950"/>
          <p14:tracePt t="8865" x="3097213" y="2266950"/>
          <p14:tracePt t="8868" x="3062288" y="2278063"/>
          <p14:tracePt t="8873" x="3043238" y="2290763"/>
          <p14:tracePt t="8873" x="3032125" y="2297113"/>
          <p14:tracePt t="8874" x="3025775" y="2301875"/>
          <p14:tracePt t="8876" x="3019425" y="2308225"/>
          <p14:tracePt t="8879" x="3001963" y="2314575"/>
          <p14:tracePt t="8880" x="2995613" y="2320925"/>
          <p14:tracePt t="8883" x="2984500" y="2327275"/>
          <p14:tracePt t="8885" x="2978150" y="2332038"/>
          <p14:tracePt t="8889" x="2960688" y="2344738"/>
          <p14:tracePt t="8892" x="2947988" y="2362200"/>
          <p14:tracePt t="8895" x="2941638" y="2368550"/>
          <p14:tracePt t="8898" x="2930525" y="2386013"/>
          <p14:tracePt t="8902" x="2924175" y="2398713"/>
          <p14:tracePt t="8906" x="2913063" y="2416175"/>
          <p14:tracePt t="8907" x="2906713" y="2422525"/>
          <p14:tracePt t="8909" x="2900363" y="2428875"/>
          <p14:tracePt t="8910" x="2900363" y="2433638"/>
          <p14:tracePt t="8911" x="2900363" y="2439988"/>
          <p14:tracePt t="8912" x="2894013" y="2439988"/>
          <p14:tracePt t="8913" x="2894013" y="2446338"/>
          <p14:tracePt t="8915" x="2889250" y="2452688"/>
          <p14:tracePt t="8918" x="2882900" y="2470150"/>
          <p14:tracePt t="8923" x="2870200" y="2500313"/>
          <p14:tracePt t="8924" x="2863850" y="2511425"/>
          <p14:tracePt t="8927" x="2863850" y="2517775"/>
          <p14:tracePt t="8927" x="2863850" y="2524125"/>
          <p14:tracePt t="8929" x="2863850" y="2530475"/>
          <p14:tracePt t="8929" x="2859088" y="2535238"/>
          <p14:tracePt t="8930" x="2852738" y="2541588"/>
          <p14:tracePt t="8932" x="2852738" y="2547938"/>
          <p14:tracePt t="8935" x="2846388" y="2565400"/>
          <p14:tracePt t="8940" x="2835275" y="2601913"/>
          <p14:tracePt t="8942" x="2828925" y="2619375"/>
          <p14:tracePt t="8945" x="2822575" y="2636838"/>
          <p14:tracePt t="8949" x="2805113" y="2673350"/>
          <p14:tracePt t="8952" x="2805113" y="2697163"/>
          <p14:tracePt t="8956" x="2792413" y="2733675"/>
          <p14:tracePt t="8957" x="2792413" y="2751138"/>
          <p14:tracePt t="8959" x="2792413" y="2757488"/>
          <p14:tracePt t="8962" x="2787650" y="2792413"/>
          <p14:tracePt t="8965" x="2787650" y="2816225"/>
          <p14:tracePt t="8969" x="2787650" y="2859088"/>
          <p14:tracePt t="8970" x="2787650" y="2865438"/>
          <p14:tracePt t="8970" x="2787650" y="2882900"/>
          <p14:tracePt t="8971" x="2787650" y="2889250"/>
          <p14:tracePt t="8972" x="2787650" y="2894013"/>
          <p14:tracePt t="8975" x="2787650" y="2919413"/>
          <p14:tracePt t="8976" x="2787650" y="2924175"/>
          <p14:tracePt t="8977" x="2787650" y="2943225"/>
          <p14:tracePt t="8979" x="2787650" y="2954338"/>
          <p14:tracePt t="8982" x="2787650" y="2978150"/>
          <p14:tracePt t="8985" x="2798763" y="3014663"/>
          <p14:tracePt t="8990" x="2798763" y="3049588"/>
          <p14:tracePt t="8991" x="2798763" y="3055938"/>
          <p14:tracePt t="8991" x="2798763" y="3062288"/>
          <p14:tracePt t="8993" x="2805113" y="3073400"/>
          <p14:tracePt t="8994" x="2811463" y="3086100"/>
          <p14:tracePt t="8995" x="2811463" y="3092450"/>
          <p14:tracePt t="8996" x="2811463" y="3098800"/>
          <p14:tracePt t="8997" x="2811463" y="3103563"/>
          <p14:tracePt t="8998" x="2811463" y="3116263"/>
          <p14:tracePt t="9002" x="2816225" y="3133725"/>
          <p14:tracePt t="9006" x="2822575" y="3151188"/>
          <p14:tracePt t="9007" x="2828925" y="3170238"/>
          <p14:tracePt t="9009" x="2835275" y="3176588"/>
          <p14:tracePt t="9010" x="2835275" y="3181350"/>
          <p14:tracePt t="9011" x="2835275" y="3194050"/>
          <p14:tracePt t="9012" x="2835275" y="3200400"/>
          <p14:tracePt t="9016" x="2846388" y="3217863"/>
          <p14:tracePt t="9019" x="2852738" y="3241675"/>
          <p14:tracePt t="9023" x="2863850" y="3278188"/>
          <p14:tracePt t="9027" x="2876550" y="3302000"/>
          <p14:tracePt t="9028" x="2889250" y="3330575"/>
          <p14:tracePt t="9029" x="2894013" y="3343275"/>
          <p14:tracePt t="9031" x="2906713" y="3360738"/>
          <p14:tracePt t="9033" x="2913063" y="3373438"/>
          <p14:tracePt t="9036" x="2924175" y="3403600"/>
          <p14:tracePt t="9037" x="2936875" y="3414713"/>
          <p14:tracePt t="9040" x="2941638" y="3433763"/>
          <p14:tracePt t="9041" x="2954338" y="3457575"/>
          <p14:tracePt t="9043" x="2967038" y="3475038"/>
          <p14:tracePt t="9044" x="2978150" y="3486150"/>
          <p14:tracePt t="9046" x="2984500" y="3498850"/>
          <p14:tracePt t="9049" x="2995613" y="3516313"/>
          <p14:tracePt t="9052" x="3014663" y="3546475"/>
          <p14:tracePt t="9053" x="3025775" y="3559175"/>
          <p14:tracePt t="9054" x="3032125" y="3570288"/>
          <p14:tracePt t="9056" x="3038475" y="3582988"/>
          <p14:tracePt t="9059" x="3062288" y="3617913"/>
          <p14:tracePt t="9062" x="3068638" y="3636963"/>
          <p14:tracePt t="9065" x="3086100" y="3660775"/>
          <p14:tracePt t="9068" x="3109913" y="3690938"/>
          <p14:tracePt t="9073" x="3140075" y="3719513"/>
          <p14:tracePt t="9073" x="3151188" y="3732213"/>
          <p14:tracePt t="9075" x="3151188" y="3743325"/>
          <p14:tracePt t="9078" x="3181350" y="3773488"/>
          <p14:tracePt t="9082" x="3198813" y="3797300"/>
          <p14:tracePt t="9085" x="3217863" y="3816350"/>
          <p14:tracePt t="9089" x="3241675" y="3844925"/>
          <p14:tracePt t="9090" x="3252788" y="3857625"/>
          <p14:tracePt t="9092" x="3259138" y="3870325"/>
          <p14:tracePt t="9095" x="3271838" y="3881438"/>
          <p14:tracePt t="9098" x="3295650" y="3917950"/>
          <p14:tracePt t="9102" x="3319463" y="3935413"/>
          <p14:tracePt t="9106" x="3349625" y="3971925"/>
          <p14:tracePt t="9106" x="3354388" y="3976688"/>
          <p14:tracePt t="9108" x="3367088" y="3995738"/>
          <p14:tracePt t="9112" x="3397250" y="4019550"/>
          <p14:tracePt t="9113" x="3397250" y="4030663"/>
          <p14:tracePt t="9113" x="3408363" y="4037013"/>
          <p14:tracePt t="9114" x="3421063" y="4049713"/>
          <p14:tracePt t="9116" x="3432175" y="4067175"/>
          <p14:tracePt t="9118" x="3444875" y="4078288"/>
          <p14:tracePt t="9122" x="3462338" y="4108450"/>
          <p14:tracePt t="9123" x="3475038" y="4127500"/>
          <p14:tracePt t="9125" x="3486150" y="4138613"/>
          <p14:tracePt t="9126" x="3498850" y="4144963"/>
          <p14:tracePt t="9128" x="3509963" y="4156075"/>
          <p14:tracePt t="9132" x="3522663" y="4175125"/>
          <p14:tracePt t="9135" x="3533775" y="4192588"/>
          <p14:tracePt t="9139" x="3557588" y="4210050"/>
          <p14:tracePt t="9140" x="3563938" y="4222750"/>
          <p14:tracePt t="9142" x="3563938" y="4229100"/>
          <p14:tracePt t="9143" x="3570288" y="4229100"/>
          <p14:tracePt t="9144" x="3576638" y="4233863"/>
          <p14:tracePt t="9147" x="3576638" y="4240213"/>
          <p14:tracePt t="9149" x="3582988" y="4240213"/>
          <p14:tracePt t="9153" x="3587750" y="4240213"/>
          <p14:tracePt t="9153" x="3587750" y="4246563"/>
          <p14:tracePt t="9156" x="3587750" y="4252913"/>
          <p14:tracePt t="9159" x="3594100" y="4252913"/>
          <p14:tracePt t="9162" x="3600450" y="4252913"/>
          <p14:tracePt t="9167" x="3600450" y="4257675"/>
          <p14:tracePt t="9174" x="3606800" y="4257675"/>
          <p14:tracePt t="9178" x="3606800" y="4264025"/>
          <p14:tracePt t="9180" x="3611563" y="4264025"/>
          <p14:tracePt t="9187" x="3617913" y="4264025"/>
          <p14:tracePt t="9190" x="3617913" y="4270375"/>
          <p14:tracePt t="9191" x="3624263" y="4270375"/>
          <p14:tracePt t="9195" x="3624263" y="4276725"/>
          <p14:tracePt t="9199" x="3630613" y="4276725"/>
          <p14:tracePt t="9203" x="3630613" y="4281488"/>
          <p14:tracePt t="9206" x="3635375" y="4287838"/>
          <p14:tracePt t="9210" x="3641725" y="4287838"/>
          <p14:tracePt t="9211" x="3648075" y="4287838"/>
          <p14:tracePt t="9215" x="3648075" y="4294188"/>
          <p14:tracePt t="9216" x="3648075" y="4300538"/>
          <p14:tracePt t="9218" x="3654425" y="4300538"/>
          <p14:tracePt t="9223" x="3660775" y="4306888"/>
          <p14:tracePt t="9226" x="3665538" y="4311650"/>
          <p14:tracePt t="9229" x="3671888" y="4311650"/>
          <p14:tracePt t="9237" x="3671888" y="4318000"/>
          <p14:tracePt t="9239" x="3678238" y="4318000"/>
          <p14:tracePt t="9245" x="3684588" y="4318000"/>
          <p14:tracePt t="9249" x="3684588" y="4324350"/>
          <p14:tracePt t="9255" x="3684588" y="4330700"/>
          <p14:tracePt t="9257" x="3689350" y="4330700"/>
          <p14:tracePt t="9266" x="3695700" y="4330700"/>
          <p14:tracePt t="9269" x="3702050" y="4335463"/>
          <p14:tracePt t="9275" x="3708400" y="4335463"/>
          <p14:tracePt t="9276" x="3708400" y="4341813"/>
          <p14:tracePt t="9278" x="3713163" y="4341813"/>
          <p14:tracePt t="9282" x="3732213" y="4354513"/>
          <p14:tracePt t="9285" x="3743325" y="4354513"/>
          <p14:tracePt t="9286" x="3756025" y="4365625"/>
          <p14:tracePt t="9287" x="3767138" y="4371975"/>
          <p14:tracePt t="9289" x="3773488" y="4371975"/>
          <p14:tracePt t="9291" x="3810000" y="4389438"/>
          <p14:tracePt t="9295" x="3844925" y="4408488"/>
          <p14:tracePt t="9296" x="3868738" y="4419600"/>
          <p14:tracePt t="9298" x="3887788" y="4425950"/>
          <p14:tracePt t="9301" x="3946525" y="4449763"/>
          <p14:tracePt t="9306" x="4019550" y="4486275"/>
          <p14:tracePt t="9307" x="4054475" y="4497388"/>
          <p14:tracePt t="9309" x="4071938" y="4503738"/>
          <p14:tracePt t="9309" x="4084638" y="4510088"/>
          <p14:tracePt t="9312" x="4121150" y="4521200"/>
          <p14:tracePt t="9312" x="4132263" y="4527550"/>
          <p14:tracePt t="9313" x="4149725" y="4533900"/>
          <p14:tracePt t="9314" x="4168775" y="4545013"/>
          <p14:tracePt t="9315" x="4186238" y="4551363"/>
          <p14:tracePt t="9316" x="4192588" y="4551363"/>
          <p14:tracePt t="9318" x="4203700" y="4557713"/>
          <p14:tracePt t="9322" x="4264025" y="4575175"/>
          <p14:tracePt t="9323" x="4287838" y="4581525"/>
          <p14:tracePt t="9325" x="4300538" y="4587875"/>
          <p14:tracePt t="9328" x="4329113" y="4598988"/>
          <p14:tracePt t="9331" x="4365625" y="4605338"/>
          <p14:tracePt t="9335" x="4389438" y="4611688"/>
          <p14:tracePt t="9336" x="4402138" y="4611688"/>
          <p14:tracePt t="9339" x="4406900" y="4616450"/>
          <p14:tracePt t="9339" x="4419600" y="4616450"/>
          <p14:tracePt t="9342" x="4425950" y="4616450"/>
          <p14:tracePt t="9343" x="4430713" y="4616450"/>
          <p14:tracePt t="9345" x="4437063" y="4616450"/>
          <p14:tracePt t="9348" x="4443413" y="4616450"/>
          <p14:tracePt t="9354" x="4449763" y="4616450"/>
          <p14:tracePt t="9378" x="4449763" y="4611688"/>
          <p14:tracePt t="9380" x="4449763" y="4605338"/>
          <p14:tracePt t="9381" x="4449763" y="4598988"/>
          <p14:tracePt t="9385" x="4449763" y="4592638"/>
          <p14:tracePt t="9389" x="4449763" y="4581525"/>
          <p14:tracePt t="9392" x="4449763" y="4568825"/>
          <p14:tracePt t="9395" x="4449763" y="4557713"/>
          <p14:tracePt t="9398" x="4449763" y="4551363"/>
          <p14:tracePt t="9401" x="4443413" y="4538663"/>
          <p14:tracePt t="9406" x="4443413" y="4521200"/>
          <p14:tracePt t="9409" x="4443413" y="4514850"/>
          <p14:tracePt t="9410" x="4443413" y="4510088"/>
          <p14:tracePt t="9411" x="4437063" y="4503738"/>
          <p14:tracePt t="9415" x="4437063" y="4497388"/>
          <p14:tracePt t="9418" x="4437063" y="4491038"/>
          <p14:tracePt t="9423" x="4437063" y="4486275"/>
          <p14:tracePt t="9423" x="4430713" y="4479925"/>
          <p14:tracePt t="9427" x="4430713" y="4473575"/>
          <p14:tracePt t="9431" x="4430713" y="4467225"/>
          <p14:tracePt t="9436" x="4430713" y="4462463"/>
          <p14:tracePt t="9438" x="4430713" y="4456113"/>
          <p14:tracePt t="9441" x="4430713" y="4449763"/>
          <p14:tracePt t="9443" x="4430713" y="4443413"/>
          <p14:tracePt t="9449" x="4430713" y="4432300"/>
          <p14:tracePt t="9451" x="4425950" y="4425950"/>
          <p14:tracePt t="9453" x="4425950" y="4419600"/>
          <p14:tracePt t="9456" x="4425950" y="4413250"/>
          <p14:tracePt t="9458" x="4425950" y="4408488"/>
          <p14:tracePt t="9461" x="4419600" y="4395788"/>
          <p14:tracePt t="9465" x="4413250" y="4384675"/>
          <p14:tracePt t="9468" x="4406900" y="4378325"/>
          <p14:tracePt t="9469" x="4402138" y="4365625"/>
          <p14:tracePt t="9470" x="4402138" y="4359275"/>
          <p14:tracePt t="9472" x="4402138" y="4354513"/>
          <p14:tracePt t="9475" x="4402138" y="4348163"/>
          <p14:tracePt t="9475" x="4395788" y="4341813"/>
          <p14:tracePt t="9478" x="4395788" y="4335463"/>
          <p14:tracePt t="9481" x="4383088" y="4318000"/>
          <p14:tracePt t="9485" x="4383088" y="4306888"/>
          <p14:tracePt t="9489" x="4371975" y="4287838"/>
          <p14:tracePt t="9490" x="4371975" y="4281488"/>
          <p14:tracePt t="9491" x="4365625" y="4264025"/>
          <p14:tracePt t="9495" x="4365625" y="4252913"/>
          <p14:tracePt t="9498" x="4359275" y="4233863"/>
          <p14:tracePt t="9501" x="4352925" y="4216400"/>
          <p14:tracePt t="9508" x="4348163" y="4192588"/>
          <p14:tracePt t="9509" x="4341813" y="4179888"/>
          <p14:tracePt t="9511" x="4341813" y="4175125"/>
          <p14:tracePt t="9512" x="4335463" y="4175125"/>
          <p14:tracePt t="9515" x="4335463" y="4168775"/>
          <p14:tracePt t="9518" x="4329113" y="4156075"/>
          <p14:tracePt t="9522" x="4324350" y="4144963"/>
          <p14:tracePt t="9522" x="4324350" y="4138613"/>
          <p14:tracePt t="9525" x="4318000" y="4132263"/>
          <p14:tracePt t="9525" x="4318000" y="4127500"/>
          <p14:tracePt t="9526" x="4311650" y="4121150"/>
          <p14:tracePt t="9529" x="4305300" y="4108450"/>
          <p14:tracePt t="9531" x="4305300" y="4102100"/>
          <p14:tracePt t="9535" x="4294188" y="4090988"/>
          <p14:tracePt t="9539" x="4287838" y="4073525"/>
          <p14:tracePt t="9539" x="4287838" y="4067175"/>
          <p14:tracePt t="9540" x="4281488" y="4060825"/>
          <p14:tracePt t="9542" x="4281488" y="4054475"/>
          <p14:tracePt t="9545" x="4270375" y="4049713"/>
          <p14:tracePt t="9548" x="4270375" y="4030663"/>
          <p14:tracePt t="9551" x="4264025" y="4013200"/>
          <p14:tracePt t="9555" x="4257675" y="3995738"/>
          <p14:tracePt t="9558" x="4257675" y="3983038"/>
          <p14:tracePt t="9561" x="4251325" y="3976688"/>
          <p14:tracePt t="9565" x="4251325" y="3971925"/>
          <p14:tracePt t="9565" x="4251325" y="3965575"/>
          <p14:tracePt t="9566" x="4251325" y="3959225"/>
          <p14:tracePt t="9569" x="4246563" y="3959225"/>
          <p14:tracePt t="9573" x="4246563" y="3952875"/>
          <p14:tracePt t="9575" x="4246563" y="3948113"/>
          <p14:tracePt t="9578" x="4246563" y="3941763"/>
          <p14:tracePt t="9581" x="4246563" y="3935413"/>
          <p14:tracePt t="9586" x="4246563" y="3929063"/>
          <p14:tracePt t="9590" x="4246563" y="3922713"/>
          <p14:tracePt t="9596" x="4246563" y="3917950"/>
          <p14:tracePt t="9599" x="4240213" y="3917950"/>
          <p14:tracePt t="9603" x="4240213" y="3911600"/>
          <p14:tracePt t="9604" x="4240213" y="3905250"/>
          <p14:tracePt t="9609" x="4240213" y="3898900"/>
          <p14:tracePt t="9613" x="4233863" y="3898900"/>
          <p14:tracePt t="9614" x="4233863" y="3894138"/>
          <p14:tracePt t="9619" x="4233863" y="3887788"/>
          <p14:tracePt t="9622" x="4233863" y="3881438"/>
          <p14:tracePt t="9625" x="4227513" y="3875088"/>
          <p14:tracePt t="9626" x="4227513" y="3870325"/>
          <p14:tracePt t="9628" x="4227513" y="3863975"/>
          <p14:tracePt t="9631" x="4222750" y="3851275"/>
          <p14:tracePt t="9635" x="4222750" y="3840163"/>
          <p14:tracePt t="9639" x="4216400" y="3816350"/>
          <p14:tracePt t="9639" x="4216400" y="3803650"/>
          <p14:tracePt t="9641" x="4216400" y="3792538"/>
          <p14:tracePt t="9645" x="4216400" y="3773488"/>
          <p14:tracePt t="9645" x="4216400" y="3762375"/>
          <p14:tracePt t="9646" x="4216400" y="3756025"/>
          <p14:tracePt t="9647" x="4216400" y="3743325"/>
          <p14:tracePt t="9648" x="4210050" y="3738563"/>
          <p14:tracePt t="9649" x="4210050" y="3732213"/>
          <p14:tracePt t="9651" x="4210050" y="3714750"/>
          <p14:tracePt t="9655" x="4210050" y="3678238"/>
          <p14:tracePt t="9658" x="4210050" y="3660775"/>
          <p14:tracePt t="9661" x="4210050" y="3624263"/>
          <p14:tracePt t="9665" x="4210050" y="3594100"/>
          <p14:tracePt t="9668" x="4203700" y="3570288"/>
          <p14:tracePt t="9669" x="4203700" y="3559175"/>
          <p14:tracePt t="9670" x="4203700" y="3546475"/>
          <p14:tracePt t="9672" x="4203700" y="3540125"/>
          <p14:tracePt t="9673" x="4203700" y="3522663"/>
          <p14:tracePt t="9675" x="4203700" y="3516313"/>
          <p14:tracePt t="9678" x="4198938" y="3492500"/>
          <p14:tracePt t="9681" x="4192588" y="3462338"/>
          <p14:tracePt t="9685" x="4192588" y="3438525"/>
          <p14:tracePt t="9688" x="4186238" y="3414713"/>
          <p14:tracePt t="9689" x="4186238" y="3408363"/>
          <p14:tracePt t="9691" x="4179888" y="3397250"/>
          <p14:tracePt t="9695" x="4179888" y="3373438"/>
          <p14:tracePt t="9698" x="4179888" y="3349625"/>
          <p14:tracePt t="9701" x="4173538" y="3313113"/>
          <p14:tracePt t="9706" x="4168775" y="3282950"/>
          <p14:tracePt t="9706" x="4168775" y="3271838"/>
          <p14:tracePt t="9708" x="4162425" y="3259138"/>
          <p14:tracePt t="9711" x="4156075" y="3235325"/>
          <p14:tracePt t="9715" x="4149725" y="3211513"/>
          <p14:tracePt t="9715" x="4149725" y="3200400"/>
          <p14:tracePt t="9716" x="4149725" y="3187700"/>
          <p14:tracePt t="9719" x="4144963" y="3170238"/>
          <p14:tracePt t="9720" x="4144963" y="3157538"/>
          <p14:tracePt t="9722" x="4144963" y="3151188"/>
          <p14:tracePt t="9723" x="4138613" y="3133725"/>
          <p14:tracePt t="9726" x="4138613" y="3122613"/>
          <p14:tracePt t="9728" x="4132263" y="3103563"/>
          <p14:tracePt t="9731" x="4132263" y="3073400"/>
          <p14:tracePt t="9735" x="4132263" y="3049588"/>
          <p14:tracePt t="9736" x="4132263" y="3044825"/>
          <p14:tracePt t="9737" x="4132263" y="3032125"/>
          <p14:tracePt t="9739" x="4132263" y="3025775"/>
          <p14:tracePt t="9741" x="4132263" y="2995613"/>
          <p14:tracePt t="9744" x="4132263" y="2971800"/>
          <p14:tracePt t="9748" x="4132263" y="2954338"/>
          <p14:tracePt t="9751" x="4132263" y="2930525"/>
          <p14:tracePt t="9756" x="4138613" y="2900363"/>
          <p14:tracePt t="9757" x="4138613" y="2889250"/>
          <p14:tracePt t="9759" x="4144963" y="2876550"/>
          <p14:tracePt t="9760" x="4144963" y="2870200"/>
          <p14:tracePt t="9761" x="4144963" y="2865438"/>
          <p14:tracePt t="9765" x="4149725" y="2846388"/>
          <p14:tracePt t="9768" x="4156075" y="2835275"/>
          <p14:tracePt t="9771" x="4156075" y="2816225"/>
          <p14:tracePt t="9775" x="4168775" y="2792413"/>
          <p14:tracePt t="9779" x="4168775" y="2774950"/>
          <p14:tracePt t="9782" x="4168775" y="2763838"/>
          <p14:tracePt t="9785" x="4168775" y="2751138"/>
          <p14:tracePt t="9788" x="4168775" y="2738438"/>
          <p14:tracePt t="9789" x="4168775" y="2727325"/>
          <p14:tracePt t="9791" x="4168775" y="2720975"/>
          <p14:tracePt t="9795" x="4168775" y="2703513"/>
          <p14:tracePt t="9798" x="4168775" y="2690813"/>
          <p14:tracePt t="9801" x="4173538" y="2686050"/>
          <p14:tracePt t="9805" x="4173538" y="2662238"/>
          <p14:tracePt t="9808" x="4173538" y="2655888"/>
          <p14:tracePt t="9809" x="4173538" y="2649538"/>
          <p14:tracePt t="9811" x="4173538" y="2643188"/>
          <p14:tracePt t="9815" x="4173538" y="2632075"/>
          <p14:tracePt t="9815" x="4173538" y="2625725"/>
          <p14:tracePt t="9818" x="4173538" y="2619375"/>
          <p14:tracePt t="9822" x="4173538" y="2601913"/>
          <p14:tracePt t="9824" x="4168775" y="2595563"/>
          <p14:tracePt t="9828" x="4168775" y="2584450"/>
          <p14:tracePt t="9831" x="4168775" y="2571750"/>
          <p14:tracePt t="9834" x="4162425" y="2559050"/>
          <p14:tracePt t="9838" x="4162425" y="2554288"/>
          <p14:tracePt t="9841" x="4162425" y="2547938"/>
          <p14:tracePt t="9844" x="4162425" y="2530475"/>
          <p14:tracePt t="9848" x="4156075" y="2524125"/>
          <p14:tracePt t="9851" x="4156075" y="2511425"/>
          <p14:tracePt t="9855" x="4156075" y="2500313"/>
          <p14:tracePt t="9858" x="4149725" y="2487613"/>
          <p14:tracePt t="9861" x="4149725" y="2481263"/>
          <p14:tracePt t="9865" x="4149725" y="2476500"/>
          <p14:tracePt t="9868" x="4149725" y="2463800"/>
          <p14:tracePt t="9872" x="4138613" y="2457450"/>
          <p14:tracePt t="9875" x="4138613" y="2452688"/>
          <p14:tracePt t="9878" x="4138613" y="2446338"/>
          <p14:tracePt t="9879" x="4138613" y="2439988"/>
          <p14:tracePt t="9882" x="4132263" y="2433638"/>
          <p14:tracePt t="9885" x="4132263" y="2428875"/>
          <p14:tracePt t="9888" x="4132263" y="2422525"/>
          <p14:tracePt t="9891" x="4132263" y="2416175"/>
          <p14:tracePt t="9892" x="4132263" y="2409825"/>
          <p14:tracePt t="9893" x="4125913" y="2409825"/>
          <p14:tracePt t="9896" x="4125913" y="2405063"/>
          <p14:tracePt t="9899" x="4121150" y="2398713"/>
          <p14:tracePt t="9902" x="4121150" y="2392363"/>
          <p14:tracePt t="9905" x="4114800" y="2386013"/>
          <p14:tracePt t="9908" x="4108450" y="2386013"/>
          <p14:tracePt t="9909" x="4108450" y="2379663"/>
          <p14:tracePt t="9911" x="4108450" y="2374900"/>
          <p14:tracePt t="9914" x="4108450" y="2368550"/>
          <p14:tracePt t="9918" x="4108450" y="2362200"/>
          <p14:tracePt t="9923" x="4102100" y="2355850"/>
          <p14:tracePt t="9925" x="4102100" y="2351088"/>
          <p14:tracePt t="9928" x="4102100" y="2344738"/>
          <p14:tracePt t="9929" x="4097338" y="2338388"/>
          <p14:tracePt t="9933" x="4090988" y="2332038"/>
          <p14:tracePt t="9937" x="4090988" y="2327275"/>
          <p14:tracePt t="9939" x="4084638" y="2327275"/>
          <p14:tracePt t="9942" x="4084638" y="2314575"/>
          <p14:tracePt t="9946" x="4078288" y="2314575"/>
          <p14:tracePt t="9948" x="4078288" y="2308225"/>
          <p14:tracePt t="9951" x="4078288" y="2301875"/>
          <p14:tracePt t="9954" x="4071938" y="2297113"/>
          <p14:tracePt t="9959" x="4067175" y="2290763"/>
          <p14:tracePt t="9959" x="4067175" y="2284413"/>
          <p14:tracePt t="9961" x="4060825" y="2284413"/>
          <p14:tracePt t="9965" x="4060825" y="2278063"/>
          <p14:tracePt t="9969" x="4054475" y="2278063"/>
          <p14:tracePt t="9972" x="4054475" y="2273300"/>
          <p14:tracePt t="9976" x="4048125" y="2273300"/>
          <p14:tracePt t="9978" x="4048125" y="2266950"/>
          <p14:tracePt t="9992" x="4048125" y="2260600"/>
          <p14:tracePt t="10001" x="4043363" y="2260600"/>
          <p14:tracePt t="10012" x="4037013" y="2260600"/>
          <p14:tracePt t="10024" x="4030663" y="2260600"/>
          <p14:tracePt t="10031" x="4024313" y="2260600"/>
          <p14:tracePt t="10039" x="4019550" y="2260600"/>
          <p14:tracePt t="10040" x="4019550" y="2254250"/>
          <p14:tracePt t="10044" x="4013200" y="2254250"/>
          <p14:tracePt t="10048" x="4006850" y="2254250"/>
          <p14:tracePt t="10052" x="4000500" y="2254250"/>
          <p14:tracePt t="10055" x="3994150" y="2254250"/>
          <p14:tracePt t="10058" x="3989388" y="2249488"/>
          <p14:tracePt t="10062" x="3983038" y="2249488"/>
          <p14:tracePt t="10065" x="3976688" y="2249488"/>
          <p14:tracePt t="10069" x="3965575" y="2243138"/>
          <p14:tracePt t="10072" x="3959225" y="2243138"/>
          <p14:tracePt t="10075" x="3952875" y="2243138"/>
          <p14:tracePt t="10078" x="3946525" y="2243138"/>
          <p14:tracePt t="10079" x="3935413" y="2236788"/>
          <p14:tracePt t="10082" x="3929063" y="2236788"/>
          <p14:tracePt t="10084" x="3922713" y="2236788"/>
          <p14:tracePt t="10089" x="3911600" y="2230438"/>
          <p14:tracePt t="10090" x="3905250" y="2230438"/>
          <p14:tracePt t="10092" x="3898900" y="2230438"/>
          <p14:tracePt t="10095" x="3887788" y="2230438"/>
          <p14:tracePt t="10098" x="3868738" y="2224088"/>
          <p14:tracePt t="10101" x="3863975" y="2219325"/>
          <p14:tracePt t="10106" x="3851275" y="2219325"/>
          <p14:tracePt t="10106" x="3840163" y="2212975"/>
          <p14:tracePt t="10109" x="3833813" y="2212975"/>
          <p14:tracePt t="10111" x="3827463" y="2212975"/>
          <p14:tracePt t="10115" x="3810000" y="2206625"/>
          <p14:tracePt t="10118" x="3797300" y="2200275"/>
          <p14:tracePt t="10121" x="3786188" y="2200275"/>
          <p14:tracePt t="10126" x="3767138" y="2195513"/>
          <p14:tracePt t="10128" x="3756025" y="2195513"/>
          <p14:tracePt t="10131" x="3749675" y="2189163"/>
          <p14:tracePt t="10135" x="3732213" y="2189163"/>
          <p14:tracePt t="10139" x="3719513" y="2176463"/>
          <p14:tracePt t="10140" x="3713163" y="2176463"/>
          <p14:tracePt t="10141" x="3708400" y="2176463"/>
          <p14:tracePt t="10144" x="3702050" y="2171700"/>
          <p14:tracePt t="10148" x="3695700" y="2171700"/>
          <p14:tracePt t="10151" x="3684588" y="2171700"/>
          <p14:tracePt t="10156" x="3678238" y="2165350"/>
          <p14:tracePt t="10156" x="3671888" y="2165350"/>
          <p14:tracePt t="10160" x="3665538" y="2165350"/>
          <p14:tracePt t="10164" x="3660775" y="2165350"/>
          <p14:tracePt t="10172" x="3654425" y="2159000"/>
          <p14:tracePt t="10181" x="3648075" y="2159000"/>
          <p14:tracePt t="10185" x="3641725" y="2159000"/>
          <p14:tracePt t="10186" x="3641725" y="2152650"/>
          <p14:tracePt t="10197" x="3635375" y="2152650"/>
          <p14:tracePt t="10203" x="3630613" y="2152650"/>
          <p14:tracePt t="10208" x="3624263" y="2152650"/>
          <p14:tracePt t="10210" x="3617913" y="2152650"/>
          <p14:tracePt t="10215" x="3611563" y="2152650"/>
          <p14:tracePt t="10219" x="3606800" y="2152650"/>
          <p14:tracePt t="10223" x="3600450" y="2152650"/>
          <p14:tracePt t="10224" x="3594100" y="2152650"/>
          <p14:tracePt t="10228" x="3587750" y="2152650"/>
          <p14:tracePt t="10231" x="3582988" y="2152650"/>
          <p14:tracePt t="10234" x="3576638" y="2152650"/>
          <p14:tracePt t="10239" x="3563938" y="2152650"/>
          <p14:tracePt t="10241" x="3557588" y="2152650"/>
          <p14:tracePt t="10244" x="3552825" y="2152650"/>
          <p14:tracePt t="10248" x="3546475" y="2152650"/>
          <p14:tracePt t="10248" x="3540125" y="2152650"/>
          <p14:tracePt t="10252" x="3533775" y="2152650"/>
          <p14:tracePt t="10255" x="3529013" y="2152650"/>
          <p14:tracePt t="10258" x="3522663" y="2152650"/>
          <p14:tracePt t="10262" x="3516313" y="2152650"/>
          <p14:tracePt t="10267" x="3509963" y="2152650"/>
          <p14:tracePt t="10291" x="3505200" y="2152650"/>
          <p14:tracePt t="10352" x="3498850" y="2152650"/>
          <p14:tracePt t="10408" x="3492500" y="2152650"/>
          <p14:tracePt t="10424" x="3492500" y="2159000"/>
          <p14:tracePt t="10425" x="3486150" y="2159000"/>
          <p14:tracePt t="10433" x="3486150" y="2165350"/>
          <p14:tracePt t="10438" x="3479800" y="2165350"/>
          <p14:tracePt t="10450" x="3479800" y="2171700"/>
          <p14:tracePt t="10452" x="3475038" y="2171700"/>
          <p14:tracePt t="10463" x="3468688" y="2171700"/>
          <p14:tracePt t="10532" x="3468688" y="2176463"/>
          <p14:tracePt t="10564" x="3468688" y="2182813"/>
          <p14:tracePt t="10583" x="3462338" y="2182813"/>
          <p14:tracePt t="10589" x="3462338" y="2189163"/>
          <p14:tracePt t="10617" x="3462338" y="2195513"/>
          <p14:tracePt t="10678" x="3462338" y="2200275"/>
          <p14:tracePt t="10692" x="3462338" y="2206625"/>
          <p14:tracePt t="10697" x="3455988" y="2206625"/>
          <p14:tracePt t="10702" x="3455988" y="2212975"/>
          <p14:tracePt t="10709" x="3455988" y="2219325"/>
          <p14:tracePt t="10710" x="3451225" y="2219325"/>
          <p14:tracePt t="10714" x="3451225" y="2224088"/>
          <p14:tracePt t="10717" x="3444875" y="2230438"/>
          <p14:tracePt t="10722" x="3444875" y="2236788"/>
          <p14:tracePt t="10723" x="3444875" y="2243138"/>
          <p14:tracePt t="10727" x="3438525" y="2254250"/>
          <p14:tracePt t="10731" x="3438525" y="2260600"/>
          <p14:tracePt t="10734" x="3432175" y="2266950"/>
          <p14:tracePt t="10738" x="3427413" y="2284413"/>
          <p14:tracePt t="10741" x="3421063" y="2290763"/>
          <p14:tracePt t="10744" x="3421063" y="2301875"/>
          <p14:tracePt t="10747" x="3414713" y="2320925"/>
          <p14:tracePt t="10751" x="3408363" y="2338388"/>
          <p14:tracePt t="10755" x="3403600" y="2355850"/>
          <p14:tracePt t="10756" x="3403600" y="2368550"/>
          <p14:tracePt t="10757" x="3397250" y="2374900"/>
          <p14:tracePt t="10759" x="3397250" y="2379663"/>
          <p14:tracePt t="10759" x="3397250" y="2386013"/>
          <p14:tracePt t="10761" x="3397250" y="2398713"/>
          <p14:tracePt t="10764" x="3390900" y="2416175"/>
          <p14:tracePt t="10767" x="3384550" y="2433638"/>
          <p14:tracePt t="10772" x="3378200" y="2481263"/>
          <p14:tracePt t="10772" x="3378200" y="2487613"/>
          <p14:tracePt t="10774" x="3378200" y="2500313"/>
          <p14:tracePt t="10777" x="3373438" y="2535238"/>
          <p14:tracePt t="10781" x="3373438" y="2578100"/>
          <p14:tracePt t="10784" x="3373438" y="2613025"/>
          <p14:tracePt t="10788" x="3373438" y="2667000"/>
          <p14:tracePt t="10789" x="3373438" y="2690813"/>
          <p14:tracePt t="10790" x="3373438" y="2703513"/>
          <p14:tracePt t="10794" x="3373438" y="2744788"/>
          <p14:tracePt t="10797" x="3373438" y="2805113"/>
          <p14:tracePt t="10801" x="3373438" y="2846388"/>
          <p14:tracePt t="10805" x="3378200" y="2906713"/>
          <p14:tracePt t="10805" x="3378200" y="2919413"/>
          <p14:tracePt t="10806" x="3384550" y="2936875"/>
          <p14:tracePt t="10808" x="3384550" y="2947988"/>
          <p14:tracePt t="10808" x="3384550" y="2960688"/>
          <p14:tracePt t="10810" x="3390900" y="2990850"/>
          <p14:tracePt t="10814" x="3403600" y="3038475"/>
          <p14:tracePt t="10817" x="3414713" y="3092450"/>
          <p14:tracePt t="10821" x="3432175" y="3146425"/>
          <p14:tracePt t="10822" x="3438525" y="3176588"/>
          <p14:tracePt t="10824" x="3438525" y="3187700"/>
          <p14:tracePt t="10827" x="3455988" y="3248025"/>
          <p14:tracePt t="10830" x="3468688" y="3282950"/>
          <p14:tracePt t="10834" x="3475038" y="3330575"/>
          <p14:tracePt t="10838" x="3486150" y="3379788"/>
          <p14:tracePt t="10838" x="3486150" y="3390900"/>
          <p14:tracePt t="10840" x="3498850" y="3421063"/>
          <p14:tracePt t="10844" x="3498850" y="3457575"/>
          <p14:tracePt t="10845" x="3509963" y="3475038"/>
          <p14:tracePt t="10846" x="3516313" y="3486150"/>
          <p14:tracePt t="10847" x="3516313" y="3498850"/>
          <p14:tracePt t="10849" x="3516313" y="3509963"/>
          <p14:tracePt t="10849" x="3516313" y="3522663"/>
          <p14:tracePt t="10850" x="3516313" y="3529013"/>
          <p14:tracePt t="10855" x="3529013" y="3570288"/>
          <p14:tracePt t="10856" x="3529013" y="3587750"/>
          <p14:tracePt t="10857" x="3533775" y="3594100"/>
          <p14:tracePt t="10861" x="3540125" y="3630613"/>
          <p14:tracePt t="10864" x="3540125" y="3648075"/>
          <p14:tracePt t="10867" x="3540125" y="3678238"/>
          <p14:tracePt t="10871" x="3546475" y="3708400"/>
          <p14:tracePt t="10874" x="3546475" y="3719513"/>
          <p14:tracePt t="10877" x="3546475" y="3743325"/>
          <p14:tracePt t="10880" x="3546475" y="3756025"/>
          <p14:tracePt t="10884" x="3546475" y="3767138"/>
          <p14:tracePt t="10888" x="3552825" y="3786188"/>
          <p14:tracePt t="10889" x="3552825" y="3792538"/>
          <p14:tracePt t="10891" x="3552825" y="3803650"/>
          <p14:tracePt t="10894" x="3552825" y="3810000"/>
          <p14:tracePt t="10897" x="3552825" y="3827463"/>
          <p14:tracePt t="10900" x="3552825" y="3833813"/>
          <p14:tracePt t="10904" x="3552825" y="3851275"/>
          <p14:tracePt t="10907" x="3552825" y="3857625"/>
          <p14:tracePt t="10908" x="3552825" y="3870325"/>
          <p14:tracePt t="10910" x="3552825" y="3875088"/>
          <p14:tracePt t="10914" x="3552825" y="3887788"/>
          <p14:tracePt t="10917" x="3552825" y="3898900"/>
          <p14:tracePt t="10921" x="3552825" y="3917950"/>
          <p14:tracePt t="10924" x="3552825" y="3922713"/>
          <p14:tracePt t="10925" x="3552825" y="3929063"/>
          <p14:tracePt t="10927" x="3552825" y="3935413"/>
          <p14:tracePt t="10930" x="3552825" y="3948113"/>
          <p14:tracePt t="10934" x="3552825" y="3959225"/>
          <p14:tracePt t="10935" x="3552825" y="3965575"/>
          <p14:tracePt t="10938" x="3552825" y="3971925"/>
          <p14:tracePt t="10939" x="3552825" y="3976688"/>
          <p14:tracePt t="10940" x="3552825" y="3983038"/>
          <p14:tracePt t="10944" x="3552825" y="3995738"/>
          <p14:tracePt t="10947" x="3552825" y="4000500"/>
          <p14:tracePt t="10950" x="3552825" y="4013200"/>
          <p14:tracePt t="10954" x="3557588" y="4019550"/>
          <p14:tracePt t="10957" x="3557588" y="4024313"/>
          <p14:tracePt t="10961" x="3557588" y="4037013"/>
          <p14:tracePt t="10964" x="3557588" y="4043363"/>
          <p14:tracePt t="10967" x="3557588" y="4049713"/>
          <p14:tracePt t="10972" x="3563938" y="4060825"/>
          <p14:tracePt t="10973" x="3563938" y="4067175"/>
          <p14:tracePt t="10975" x="3563938" y="4073525"/>
          <p14:tracePt t="10978" x="3570288" y="4078288"/>
          <p14:tracePt t="10979" x="3570288" y="4084638"/>
          <p14:tracePt t="10981" x="3570288" y="4090988"/>
          <p14:tracePt t="10982" x="3576638" y="4090988"/>
          <p14:tracePt t="10985" x="3576638" y="4097338"/>
          <p14:tracePt t="10988" x="3576638" y="4102100"/>
          <p14:tracePt t="10989" x="3576638" y="4108450"/>
          <p14:tracePt t="10991" x="3576638" y="4114800"/>
          <p14:tracePt t="10994" x="3582988" y="4121150"/>
          <p14:tracePt t="10997" x="3582988" y="4127500"/>
          <p14:tracePt t="11001" x="3587750" y="4132263"/>
          <p14:tracePt t="11001" x="3587750" y="4138613"/>
          <p14:tracePt t="11004" x="3587750" y="4144963"/>
          <p14:tracePt t="11008" x="3587750" y="4151313"/>
          <p14:tracePt t="11010" x="3587750" y="4156075"/>
          <p14:tracePt t="11014" x="3587750" y="4162425"/>
          <p14:tracePt t="11017" x="3587750" y="4168775"/>
          <p14:tracePt t="11021" x="3594100" y="4168775"/>
          <p14:tracePt t="11024" x="3600450" y="4168775"/>
          <p14:tracePt t="11025" x="3600450" y="4179888"/>
          <p14:tracePt t="11034" x="3600450" y="4186238"/>
          <p14:tracePt t="11041" x="3600450" y="4192588"/>
          <p14:tracePt t="11059" x="3600450" y="4198938"/>
          <p14:tracePt t="11086" x="3600450" y="4205288"/>
          <p14:tracePt t="11094" x="3606800" y="4205288"/>
          <p14:tracePt t="11126" x="3611563" y="4205288"/>
          <p14:tracePt t="11130" x="3611563" y="4210050"/>
          <p14:tracePt t="11138" x="3611563" y="4216400"/>
          <p14:tracePt t="11147" x="3617913" y="4216400"/>
          <p14:tracePt t="11148" x="3617913" y="4222750"/>
          <p14:tracePt t="11150" x="3624263" y="4222750"/>
          <p14:tracePt t="11154" x="3624263" y="4229100"/>
          <p14:tracePt t="11158" x="3624263" y="4233863"/>
          <p14:tracePt t="11165" x="3624263" y="4240213"/>
          <p14:tracePt t="11172" x="3624263" y="4246563"/>
          <p14:tracePt t="11176" x="3624263" y="4252913"/>
          <p14:tracePt t="11178" x="3630613" y="4252913"/>
          <p14:tracePt t="11181" x="3630613" y="4257675"/>
          <p14:tracePt t="11187" x="3630613" y="4264025"/>
          <p14:tracePt t="11189" x="3635375" y="4264025"/>
          <p14:tracePt t="11196" x="3635375" y="4270375"/>
          <p14:tracePt t="11198" x="3635375" y="4276725"/>
          <p14:tracePt t="11202" x="3641725" y="4276725"/>
          <p14:tracePt t="11205" x="3641725" y="4281488"/>
          <p14:tracePt t="11211" x="3648075" y="4281488"/>
          <p14:tracePt t="11214" x="3648075" y="4287838"/>
          <p14:tracePt t="11234" x="3654425" y="4287838"/>
          <p14:tracePt t="11239" x="3654425" y="4294188"/>
          <p14:tracePt t="11364" x="3660775" y="4294188"/>
          <p14:tracePt t="11381" x="3660775" y="4287838"/>
          <p14:tracePt t="11389" x="3660775" y="4281488"/>
          <p14:tracePt t="11397" x="3665538" y="4281488"/>
          <p14:tracePt t="11401" x="3665538" y="4276725"/>
          <p14:tracePt t="11404" x="3671888" y="4276725"/>
          <p14:tracePt t="11407" x="3671888" y="4270375"/>
          <p14:tracePt t="11412" x="3678238" y="4264025"/>
          <p14:tracePt t="11418" x="3684588" y="4257675"/>
          <p14:tracePt t="11422" x="3689350" y="4257675"/>
          <p14:tracePt t="11424" x="3689350" y="4252913"/>
          <p14:tracePt t="11427" x="3695700" y="4246563"/>
          <p14:tracePt t="11430" x="3702050" y="4240213"/>
          <p14:tracePt t="11434" x="3708400" y="4240213"/>
          <p14:tracePt t="11441" x="3719513" y="4233863"/>
          <p14:tracePt t="11442" x="3719513" y="4229100"/>
          <p14:tracePt t="11442" x="3719513" y="4222750"/>
          <p14:tracePt t="11444" x="3725863" y="4222750"/>
          <p14:tracePt t="11448" x="3732213" y="4222750"/>
          <p14:tracePt t="11450" x="3732213" y="4216400"/>
          <p14:tracePt t="11455" x="3736975" y="4216400"/>
          <p14:tracePt t="11460" x="3743325" y="4210050"/>
          <p14:tracePt t="11465" x="3749675" y="4210050"/>
          <p14:tracePt t="11468" x="3749675" y="4205288"/>
          <p14:tracePt t="11473" x="3749675" y="4198938"/>
          <p14:tracePt t="11477" x="3756025" y="4198938"/>
          <p14:tracePt t="11488" x="3762375" y="4198938"/>
          <p14:tracePt t="11491" x="3762375" y="4192588"/>
          <p14:tracePt t="11502" x="3767138" y="4192588"/>
          <p14:tracePt t="11534" x="3773488" y="4192588"/>
          <p14:tracePt t="11537" x="3773488" y="4186238"/>
          <p14:tracePt t="11563" x="3779838" y="4179888"/>
          <p14:tracePt t="11575" x="3786188" y="4179888"/>
          <p14:tracePt t="11585" x="3786188" y="4175125"/>
          <p14:tracePt t="11587" x="3790950" y="4175125"/>
          <p14:tracePt t="11590" x="3797300" y="4175125"/>
          <p14:tracePt t="11595" x="3797300" y="4168775"/>
          <p14:tracePt t="11604" x="3810000" y="4168775"/>
          <p14:tracePt t="11607" x="3810000" y="4162425"/>
          <p14:tracePt t="11614" x="3814763" y="4162425"/>
          <p14:tracePt t="11615" x="3821113" y="4162425"/>
          <p14:tracePt t="11624" x="3827463" y="4162425"/>
          <p14:tracePt t="11628" x="3827463" y="4156075"/>
          <p14:tracePt t="11632" x="3833813" y="4156075"/>
          <p14:tracePt t="11640" x="3833813" y="4151313"/>
          <p14:tracePt t="11644" x="3840163" y="4151313"/>
          <p14:tracePt t="11649" x="3844925" y="4144963"/>
          <p14:tracePt t="11654" x="3844925" y="4138613"/>
          <p14:tracePt t="11664" x="3844925" y="4132263"/>
          <p14:tracePt t="11670" x="3844925" y="4127500"/>
          <p14:tracePt t="11674" x="3844925" y="4121150"/>
          <p14:tracePt t="11677" x="3851275" y="4121150"/>
          <p14:tracePt t="11681" x="3851275" y="4114800"/>
          <p14:tracePt t="11685" x="3851275" y="4108450"/>
          <p14:tracePt t="11691" x="3857625" y="4102100"/>
          <p14:tracePt t="11693" x="3857625" y="4097338"/>
          <p14:tracePt t="11696" x="3857625" y="4090988"/>
          <p14:tracePt t="11702" x="3857625" y="4084638"/>
          <p14:tracePt t="11706" x="3863975" y="4084638"/>
          <p14:tracePt t="11708" x="3863975" y="4078288"/>
          <p14:tracePt t="11710" x="3863975" y="4073525"/>
          <p14:tracePt t="11713" x="3868738" y="4067175"/>
          <p14:tracePt t="11717" x="3868738" y="4060825"/>
          <p14:tracePt t="11723" x="3868738" y="4049713"/>
          <p14:tracePt t="11727" x="3868738" y="4043363"/>
          <p14:tracePt t="11730" x="3868738" y="4037013"/>
          <p14:tracePt t="11734" x="3868738" y="4024313"/>
          <p14:tracePt t="11734" x="3875088" y="4019550"/>
          <p14:tracePt t="11738" x="3875088" y="4013200"/>
          <p14:tracePt t="11739" x="3875088" y="4000500"/>
          <p14:tracePt t="11743" x="3881438" y="3989388"/>
          <p14:tracePt t="11747" x="3881438" y="3976688"/>
          <p14:tracePt t="11750" x="3881438" y="3971925"/>
          <p14:tracePt t="11757" x="3887788" y="3952875"/>
          <p14:tracePt t="11758" x="3887788" y="3948113"/>
          <p14:tracePt t="11761" x="3892550" y="3941763"/>
          <p14:tracePt t="11763" x="3892550" y="3935413"/>
          <p14:tracePt t="11767" x="3892550" y="3929063"/>
          <p14:tracePt t="11771" x="3892550" y="3922713"/>
          <p14:tracePt t="11777" x="3892550" y="3911600"/>
          <p14:tracePt t="11780" x="3898900" y="3905250"/>
          <p14:tracePt t="11787" x="3898900" y="3894138"/>
          <p14:tracePt t="11790" x="3898900" y="3887788"/>
          <p14:tracePt t="11795" x="3898900" y="3881438"/>
          <p14:tracePt t="11801" x="3898900" y="3875088"/>
          <p14:tracePt t="11805" x="3905250" y="3875088"/>
          <p14:tracePt t="11807" x="3905250" y="3870325"/>
          <p14:tracePt t="11811" x="3905250" y="3863975"/>
          <p14:tracePt t="11817" x="3905250" y="3857625"/>
          <p14:tracePt t="11989" x="3911600" y="3857625"/>
          <p14:tracePt t="11994" x="3916363" y="3857625"/>
          <p14:tracePt t="11995" x="3916363" y="3863975"/>
          <p14:tracePt t="12001" x="3922713" y="3875088"/>
          <p14:tracePt t="12004" x="3922713" y="3881438"/>
          <p14:tracePt t="12011" x="3935413" y="3894138"/>
          <p14:tracePt t="12011" x="3941763" y="3898900"/>
          <p14:tracePt t="12013" x="3946525" y="3898900"/>
          <p14:tracePt t="12021" x="3952875" y="3905250"/>
          <p14:tracePt t="12022" x="3952875" y="3911600"/>
          <p14:tracePt t="12024" x="3952875" y="3917950"/>
          <p14:tracePt t="12030" x="3959225" y="3917950"/>
          <p14:tracePt t="12033" x="3965575" y="3917950"/>
          <p14:tracePt t="12151" x="3970338" y="3917950"/>
          <p14:tracePt t="12158" x="3970338" y="3911600"/>
          <p14:tracePt t="12166" x="3970338" y="3905250"/>
          <p14:tracePt t="12174" x="3976688" y="3905250"/>
          <p14:tracePt t="12174" x="3976688" y="3898900"/>
          <p14:tracePt t="12184" x="3976688" y="3894138"/>
          <p14:tracePt t="12189" x="3983038" y="3894138"/>
          <p14:tracePt t="12191" x="3983038" y="3887788"/>
          <p14:tracePt t="12197" x="3989388" y="3887788"/>
          <p14:tracePt t="12203" x="3989388" y="3881438"/>
          <p14:tracePt t="12206" x="3994150" y="3881438"/>
          <p14:tracePt t="12211" x="3994150" y="3875088"/>
          <p14:tracePt t="12214" x="4000500" y="3875088"/>
          <p14:tracePt t="12220" x="4000500" y="3870325"/>
          <p14:tracePt t="12223" x="4006850" y="3863975"/>
          <p14:tracePt t="12227" x="4013200" y="3863975"/>
          <p14:tracePt t="12230" x="4019550" y="3857625"/>
          <p14:tracePt t="12233" x="4024313" y="3851275"/>
          <p14:tracePt t="12238" x="4030663" y="3840163"/>
          <p14:tracePt t="12238" x="4037013" y="3840163"/>
          <p14:tracePt t="12243" x="4043363" y="3833813"/>
          <p14:tracePt t="12246" x="4060825" y="3816350"/>
          <p14:tracePt t="12250" x="4067175" y="3810000"/>
          <p14:tracePt t="12256" x="4078288" y="3792538"/>
          <p14:tracePt t="12260" x="4090988" y="3786188"/>
          <p14:tracePt t="12261" x="4097338" y="3779838"/>
          <p14:tracePt t="12263" x="4097338" y="3773488"/>
          <p14:tracePt t="12266" x="4102100" y="3762375"/>
          <p14:tracePt t="12271" x="4114800" y="3749675"/>
          <p14:tracePt t="12272" x="4121150" y="3749675"/>
          <p14:tracePt t="12276" x="4125913" y="3738563"/>
          <p14:tracePt t="12280" x="4132263" y="3732213"/>
          <p14:tracePt t="12283" x="4132263" y="3725863"/>
          <p14:tracePt t="12284" x="4138613" y="3719513"/>
          <p14:tracePt t="12290" x="4144963" y="3714750"/>
          <p14:tracePt t="12291" x="4144963" y="3708400"/>
          <p14:tracePt t="12293" x="4144963" y="3702050"/>
          <p14:tracePt t="12296" x="4144963" y="3695700"/>
          <p14:tracePt t="12300" x="4144963" y="3690938"/>
          <p14:tracePt t="12301" x="4144963" y="3684588"/>
          <p14:tracePt t="12304" x="4149725" y="3671888"/>
          <p14:tracePt t="12310" x="4149725" y="3654425"/>
          <p14:tracePt t="12313" x="4149725" y="3641725"/>
          <p14:tracePt t="12316" x="4149725" y="3624263"/>
          <p14:tracePt t="12323" x="4149725" y="3587750"/>
          <p14:tracePt t="12324" x="4149725" y="3576638"/>
          <p14:tracePt t="12325" x="4149725" y="3570288"/>
          <p14:tracePt t="12327" x="4149725" y="3559175"/>
          <p14:tracePt t="12330" x="4149725" y="3546475"/>
          <p14:tracePt t="12333" x="4149725" y="3529013"/>
          <p14:tracePt t="12338" x="4149725" y="3492500"/>
          <p14:tracePt t="12339" x="4149725" y="3481388"/>
          <p14:tracePt t="12343" x="4149725" y="3457575"/>
          <p14:tracePt t="12346" x="4149725" y="3433763"/>
          <p14:tracePt t="12350" x="4149725" y="3408363"/>
          <p14:tracePt t="12356" x="4144963" y="3360738"/>
          <p14:tracePt t="12360" x="4144963" y="3343275"/>
          <p14:tracePt t="12361" x="4144963" y="3330575"/>
          <p14:tracePt t="12363" x="4144963" y="3319463"/>
          <p14:tracePt t="12366" x="4138613" y="3295650"/>
          <p14:tracePt t="12371" x="4132263" y="3271838"/>
          <p14:tracePt t="12372" x="4125913" y="3259138"/>
          <p14:tracePt t="12373" x="4125913" y="3248025"/>
          <p14:tracePt t="12376" x="4121150" y="3228975"/>
          <p14:tracePt t="12380" x="4121150" y="3205163"/>
          <p14:tracePt t="12381" x="4114800" y="3200400"/>
          <p14:tracePt t="12383" x="4108450" y="3187700"/>
          <p14:tracePt t="12390" x="4097338" y="3151188"/>
          <p14:tracePt t="12394" x="4090988" y="3133725"/>
          <p14:tracePt t="12407" x="4078288" y="3079750"/>
          <p14:tracePt t="12409" x="4078288" y="3073400"/>
          <p14:tracePt t="12418" x="4071938" y="3055938"/>
          <p14:tracePt t="12424" x="4071938" y="3038475"/>
          <p14:tracePt t="12427" x="4071938" y="3032125"/>
          <p14:tracePt t="12433" x="4071938" y="3014663"/>
          <p14:tracePt t="12438" x="4071938" y="3001963"/>
          <p14:tracePt t="12443" x="4071938" y="2990850"/>
          <p14:tracePt t="12447" x="4071938" y="2978150"/>
          <p14:tracePt t="12450" x="4071938" y="2967038"/>
          <p14:tracePt t="12455" x="4071938" y="2954338"/>
          <p14:tracePt t="12456" x="4071938" y="2947988"/>
          <p14:tracePt t="12456" x="4071938" y="2943225"/>
          <p14:tracePt t="12463" x="4071938" y="2919413"/>
          <p14:tracePt t="12467" x="4071938" y="2913063"/>
          <p14:tracePt t="12470" x="4071938" y="2894013"/>
          <p14:tracePt t="12474" x="4067175" y="2882900"/>
          <p14:tracePt t="12484" x="4067175" y="2828925"/>
          <p14:tracePt t="12487" x="4067175" y="2816225"/>
          <p14:tracePt t="12491" x="4067175" y="2805113"/>
          <p14:tracePt t="12492" x="4067175" y="2792413"/>
          <p14:tracePt t="12497" x="4067175" y="2774950"/>
          <p14:tracePt t="12500" x="4067175" y="2763838"/>
          <p14:tracePt t="12504" x="4060825" y="2744788"/>
          <p14:tracePt t="12508" x="4054475" y="2733675"/>
          <p14:tracePt t="12508" x="4054475" y="2727325"/>
          <p14:tracePt t="12509" x="4048125" y="2727325"/>
          <p14:tracePt t="12517" x="4048125" y="2703513"/>
          <p14:tracePt t="12520" x="4048125" y="2690813"/>
          <p14:tracePt t="12521" x="4048125" y="2686050"/>
          <p14:tracePt t="12524" x="4048125" y="2679700"/>
          <p14:tracePt t="12525" x="4048125" y="2673350"/>
          <p14:tracePt t="12530" x="4043363" y="2655888"/>
          <p14:tracePt t="12533" x="4037013" y="2643188"/>
          <p14:tracePt t="12537" x="4030663" y="2636838"/>
          <p14:tracePt t="12538" x="4024313" y="2632075"/>
          <p14:tracePt t="12539" x="4024313" y="2625725"/>
          <p14:tracePt t="12541" x="4024313" y="2619375"/>
          <p14:tracePt t="12546" x="4024313" y="2595563"/>
          <p14:tracePt t="12550" x="4019550" y="2589213"/>
          <p14:tracePt t="12554" x="4013200" y="2571750"/>
          <p14:tracePt t="12560" x="4006850" y="2554288"/>
          <p14:tracePt t="12563" x="4000500" y="2541588"/>
          <p14:tracePt t="12564" x="4000500" y="2535238"/>
          <p14:tracePt t="12566" x="4000500" y="2530475"/>
          <p14:tracePt t="12570" x="3994150" y="2524125"/>
          <p14:tracePt t="12573" x="3994150" y="2511425"/>
          <p14:tracePt t="12580" x="3983038" y="2487613"/>
          <p14:tracePt t="12581" x="3983038" y="2481263"/>
          <p14:tracePt t="12584" x="3983038" y="2476500"/>
          <p14:tracePt t="12588" x="3983038" y="2470150"/>
          <p14:tracePt t="12589" x="3976688" y="2463800"/>
          <p14:tracePt t="12596" x="3976688" y="2452688"/>
          <p14:tracePt t="12600" x="3970338" y="2452688"/>
          <p14:tracePt t="12603" x="3970338" y="2446338"/>
          <p14:tracePt t="12604" x="3965575" y="2439988"/>
          <p14:tracePt t="12610" x="3965575" y="2433638"/>
          <p14:tracePt t="12616" x="3965575" y="2428875"/>
          <p14:tracePt t="12626" x="3965575" y="2422525"/>
          <p14:tracePt t="12628" x="3959225" y="2422525"/>
          <p14:tracePt t="12634" x="3959225" y="2416175"/>
          <p14:tracePt t="12645" x="3952875" y="2416175"/>
          <p14:tracePt t="12651" x="3952875" y="2409825"/>
          <p14:tracePt t="12659" x="3946525" y="2409825"/>
          <p14:tracePt t="12664" x="3946525" y="2405063"/>
          <p14:tracePt t="12668" x="3941763" y="2405063"/>
          <p14:tracePt t="12671" x="3935413" y="2405063"/>
          <p14:tracePt t="12676" x="3935413" y="2398713"/>
          <p14:tracePt t="12680" x="3929063" y="2398713"/>
          <p14:tracePt t="13044" x="3929063" y="2405063"/>
          <p14:tracePt t="13046" x="3935413" y="2405063"/>
          <p14:tracePt t="13049" x="3941763" y="2409825"/>
          <p14:tracePt t="13053" x="3946525" y="2422525"/>
          <p14:tracePt t="13054" x="3952875" y="2428875"/>
          <p14:tracePt t="13057" x="3959225" y="2433638"/>
          <p14:tracePt t="13058" x="3965575" y="2439988"/>
          <p14:tracePt t="13063" x="3976688" y="2452688"/>
          <p14:tracePt t="13066" x="3994150" y="2463800"/>
          <p14:tracePt t="13073" x="4013200" y="2481263"/>
          <p14:tracePt t="13073" x="4019550" y="2481263"/>
          <p14:tracePt t="13076" x="4024313" y="2481263"/>
          <p14:tracePt t="13079" x="4030663" y="2493963"/>
          <p14:tracePt t="13083" x="4037013" y="2493963"/>
          <p14:tracePt t="13086" x="4043363" y="2500313"/>
          <p14:tracePt t="13089" x="4043363" y="2506663"/>
          <p14:tracePt t="13097" x="4048125" y="2506663"/>
          <p14:tracePt t="13108" x="4048125" y="2511425"/>
          <p14:tracePt t="13111" x="4054475" y="2511425"/>
          <p14:tracePt t="13115" x="4060825" y="2511425"/>
          <p14:tracePt t="13120" x="4067175" y="2517775"/>
          <p14:tracePt t="13122" x="4071938" y="2517775"/>
          <p14:tracePt t="13129" x="4090988" y="2524125"/>
          <p14:tracePt t="13132" x="4102100" y="2530475"/>
          <p14:tracePt t="13139" x="4138613" y="2547938"/>
          <p14:tracePt t="13143" x="4156075" y="2559050"/>
          <p14:tracePt t="13146" x="4173538" y="2565400"/>
          <p14:tracePt t="13149" x="4198938" y="2578100"/>
          <p14:tracePt t="13153" x="4210050" y="2589213"/>
          <p14:tracePt t="13154" x="4222750" y="2595563"/>
          <p14:tracePt t="13157" x="4227513" y="2601913"/>
          <p14:tracePt t="13158" x="4240213" y="2608263"/>
          <p14:tracePt t="13162" x="4257675" y="2619375"/>
          <p14:tracePt t="13166" x="4264025" y="2625725"/>
          <p14:tracePt t="13173" x="4281488" y="2636838"/>
          <p14:tracePt t="13173" x="4281488" y="2643188"/>
          <p14:tracePt t="13176" x="4287838" y="2643188"/>
          <p14:tracePt t="13179" x="4294188" y="2655888"/>
          <p14:tracePt t="13183" x="4300538" y="2662238"/>
          <p14:tracePt t="13186" x="4305300" y="2667000"/>
          <p14:tracePt t="13190" x="4318000" y="2673350"/>
          <p14:tracePt t="13196" x="4335463" y="2690813"/>
          <p14:tracePt t="13197" x="4341813" y="2690813"/>
          <p14:tracePt t="13199" x="4348163" y="2697163"/>
          <p14:tracePt t="13206" x="4371975" y="2714625"/>
          <p14:tracePt t="13209" x="4389438" y="2727325"/>
          <p14:tracePt t="13212" x="4395788" y="2733675"/>
          <p14:tracePt t="13216" x="4406900" y="2738438"/>
          <p14:tracePt t="13220" x="4419600" y="2751138"/>
          <p14:tracePt t="13223" x="4430713" y="2751138"/>
          <p14:tracePt t="13229" x="4437063" y="2757488"/>
          <p14:tracePt t="13232" x="4443413" y="2763838"/>
          <p14:tracePt t="13244" x="4449763" y="2763838"/>
          <p14:tracePt t="13250" x="4449763" y="2768600"/>
          <p14:tracePt t="13551" x="4443413" y="2768600"/>
          <p14:tracePt t="13556" x="4437063" y="2768600"/>
          <p14:tracePt t="13563" x="4430713" y="2768600"/>
          <p14:tracePt t="13566" x="4425950" y="2768600"/>
          <p14:tracePt t="13578" x="4425950" y="2774950"/>
          <p14:tracePt t="13588" x="4419600" y="2774950"/>
          <p14:tracePt t="13592" x="4419600" y="2781300"/>
          <p14:tracePt t="13597" x="4419600" y="2787650"/>
          <p14:tracePt t="13601" x="4419600" y="2792413"/>
          <p14:tracePt t="13606" x="4413250" y="2798763"/>
          <p14:tracePt t="13609" x="4413250" y="2805113"/>
          <p14:tracePt t="13613" x="4413250" y="2816225"/>
          <p14:tracePt t="13617" x="4413250" y="2822575"/>
          <p14:tracePt t="13617" x="4413250" y="2828925"/>
          <p14:tracePt t="13620" x="4406900" y="2835275"/>
          <p14:tracePt t="13621" x="4406900" y="2846388"/>
          <p14:tracePt t="13624" x="4406900" y="2852738"/>
          <p14:tracePt t="13630" x="4402138" y="2870200"/>
          <p14:tracePt t="13633" x="4402138" y="2876550"/>
          <p14:tracePt t="13634" x="4402138" y="2889250"/>
          <p14:tracePt t="13635" x="4395788" y="2894013"/>
          <p14:tracePt t="13637" x="4395788" y="2900363"/>
          <p14:tracePt t="13641" x="4395788" y="2913063"/>
          <p14:tracePt t="13642" x="4395788" y="2919413"/>
          <p14:tracePt t="13646" x="4389438" y="2924175"/>
          <p14:tracePt t="13649" x="4389438" y="2943225"/>
          <p14:tracePt t="13653" x="4383088" y="2947988"/>
          <p14:tracePt t="13654" x="4383088" y="2960688"/>
          <p14:tracePt t="13655" x="4378325" y="2960688"/>
          <p14:tracePt t="13657" x="4378325" y="2971800"/>
          <p14:tracePt t="13663" x="4378325" y="2990850"/>
          <p14:tracePt t="13667" x="4371975" y="3001963"/>
          <p14:tracePt t="13673" x="4371975" y="3025775"/>
          <p14:tracePt t="13674" x="4371975" y="3038475"/>
          <p14:tracePt t="13679" x="4371975" y="3055938"/>
          <p14:tracePt t="13682" x="4371975" y="3073400"/>
          <p14:tracePt t="13687" x="4371975" y="3086100"/>
          <p14:tracePt t="13687" x="4371975" y="3092450"/>
          <p14:tracePt t="13688" x="4371975" y="3098800"/>
          <p14:tracePt t="13690" x="4371975" y="3103563"/>
          <p14:tracePt t="13691" x="4371975" y="3109913"/>
          <p14:tracePt t="13700" x="4371975" y="3133725"/>
          <p14:tracePt t="13700" x="4371975" y="3140075"/>
          <p14:tracePt t="13701" x="4371975" y="3146425"/>
          <p14:tracePt t="13704" x="4365625" y="3157538"/>
          <p14:tracePt t="13706" x="4365625" y="3163888"/>
          <p14:tracePt t="13713" x="4359275" y="3187700"/>
          <p14:tracePt t="13716" x="4352925" y="3194050"/>
          <p14:tracePt t="13720" x="4348163" y="3211513"/>
          <p14:tracePt t="13723" x="4348163" y="3217863"/>
          <p14:tracePt t="13729" x="4341813" y="3241675"/>
          <p14:tracePt t="13732" x="4329113" y="3252788"/>
          <p14:tracePt t="13736" x="4329113" y="3265488"/>
          <p14:tracePt t="13737" x="4324350" y="3271838"/>
          <p14:tracePt t="13740" x="4324350" y="3282950"/>
          <p14:tracePt t="13741" x="4318000" y="3289300"/>
          <p14:tracePt t="13745" x="4311650" y="3306763"/>
          <p14:tracePt t="13749" x="4305300" y="3325813"/>
          <p14:tracePt t="13750" x="4300538" y="3325813"/>
          <p14:tracePt t="13752" x="4294188" y="3336925"/>
          <p14:tracePt t="13756" x="4294188" y="3349625"/>
          <p14:tracePt t="13762" x="4281488" y="3379788"/>
          <p14:tracePt t="13766" x="4276725" y="3397250"/>
          <p14:tracePt t="13769" x="4276725" y="3414713"/>
          <p14:tracePt t="13770" x="4276725" y="3421063"/>
          <p14:tracePt t="13771" x="4276725" y="3427413"/>
          <p14:tracePt t="13773" x="4276725" y="3433763"/>
          <p14:tracePt t="13779" x="4270375" y="3457575"/>
          <p14:tracePt t="13780" x="4270375" y="3468688"/>
          <p14:tracePt t="13781" x="4270375" y="3475038"/>
          <p14:tracePt t="13783" x="4270375" y="3481388"/>
          <p14:tracePt t="13786" x="4270375" y="3492500"/>
          <p14:tracePt t="13789" x="4276725" y="3505200"/>
          <p14:tracePt t="13792" x="4281488" y="3522663"/>
          <p14:tracePt t="13795" x="4281488" y="3535363"/>
          <p14:tracePt t="13799" x="4287838" y="3546475"/>
          <p14:tracePt t="13800" x="4287838" y="3552825"/>
          <p14:tracePt t="13802" x="4294188" y="3563938"/>
          <p14:tracePt t="13806" x="4300538" y="3576638"/>
          <p14:tracePt t="13807" x="4305300" y="3582988"/>
          <p14:tracePt t="13808" x="4305300" y="3587750"/>
          <p14:tracePt t="13812" x="4311650" y="3600450"/>
          <p14:tracePt t="13815" x="4311650" y="3613150"/>
          <p14:tracePt t="13819" x="4324350" y="3624263"/>
          <p14:tracePt t="13820" x="4324350" y="3630613"/>
          <p14:tracePt t="13821" x="4324350" y="3636963"/>
          <p14:tracePt t="13823" x="4329113" y="3641725"/>
          <p14:tracePt t="13829" x="4348163" y="3660775"/>
          <p14:tracePt t="13830" x="4348163" y="3671888"/>
          <p14:tracePt t="13832" x="4352925" y="3671888"/>
          <p14:tracePt t="13836" x="4365625" y="3690938"/>
          <p14:tracePt t="13836" x="4371975" y="3695700"/>
          <p14:tracePt t="13837" x="4371975" y="3702050"/>
          <p14:tracePt t="13839" x="4378325" y="3708400"/>
          <p14:tracePt t="13845" x="4402138" y="3738563"/>
          <p14:tracePt t="13849" x="4413250" y="3756025"/>
          <p14:tracePt t="13850" x="4425950" y="3773488"/>
          <p14:tracePt t="13852" x="4437063" y="3773488"/>
          <p14:tracePt t="13856" x="4460875" y="3803650"/>
          <p14:tracePt t="13857" x="4467225" y="3810000"/>
          <p14:tracePt t="13858" x="4479925" y="3821113"/>
          <p14:tracePt t="13862" x="4508500" y="3844925"/>
          <p14:tracePt t="13865" x="4533900" y="3863975"/>
          <p14:tracePt t="13869" x="4562475" y="3881438"/>
          <p14:tracePt t="13870" x="4568825" y="3881438"/>
          <p14:tracePt t="13873" x="4581525" y="3894138"/>
          <p14:tracePt t="13874" x="4592638" y="3898900"/>
          <p14:tracePt t="13875" x="4598988" y="3905250"/>
          <p14:tracePt t="13876" x="4605338" y="3905250"/>
          <p14:tracePt t="13879" x="4610100" y="3911600"/>
          <p14:tracePt t="13882" x="4622800" y="3911600"/>
          <p14:tracePt t="13885" x="4640263" y="3917950"/>
          <p14:tracePt t="13890" x="4652963" y="3917950"/>
          <p14:tracePt t="13895" x="4659313" y="3922713"/>
          <p14:tracePt t="13899" x="4664075" y="3922713"/>
          <p14:tracePt t="13910" x="4670425" y="3922713"/>
          <p14:tracePt t="13918" x="4676775" y="3922713"/>
          <p14:tracePt t="13921" x="4683125" y="3922713"/>
          <p14:tracePt t="13925" x="4687888" y="3922713"/>
          <p14:tracePt t="13929" x="4694238" y="3922713"/>
          <p14:tracePt t="13932" x="4706938" y="3917950"/>
          <p14:tracePt t="13939" x="4730750" y="3917950"/>
          <p14:tracePt t="13940" x="4737100" y="3917950"/>
          <p14:tracePt t="13942" x="4748213" y="3917950"/>
          <p14:tracePt t="13946" x="4765675" y="3917950"/>
          <p14:tracePt t="13949" x="4778375" y="3917950"/>
          <p14:tracePt t="13953" x="4795838" y="3917950"/>
          <p14:tracePt t="13955" x="4808538" y="3917950"/>
          <p14:tracePt t="13962" x="4832350" y="3917950"/>
          <p14:tracePt t="13963" x="4843463" y="3917950"/>
          <p14:tracePt t="13965" x="4849813" y="3917950"/>
          <p14:tracePt t="13969" x="4862513" y="3911600"/>
          <p14:tracePt t="13970" x="4867275" y="3911600"/>
          <p14:tracePt t="13973" x="4873625" y="3911600"/>
          <p14:tracePt t="13974" x="4879975" y="3911600"/>
          <p14:tracePt t="13974" x="4886325" y="3911600"/>
          <p14:tracePt t="13979" x="4897438" y="3911600"/>
          <p14:tracePt t="13982" x="4903788" y="3905250"/>
          <p14:tracePt t="13985" x="4916488" y="3898900"/>
          <p14:tracePt t="13989" x="4927600" y="3894138"/>
          <p14:tracePt t="13995" x="4945063" y="3875088"/>
          <p14:tracePt t="13999" x="4957763" y="3870325"/>
          <p14:tracePt t="14003" x="4981575" y="3844925"/>
          <p14:tracePt t="14005" x="4987925" y="3840163"/>
          <p14:tracePt t="14012" x="5011738" y="3821113"/>
          <p14:tracePt t="14013" x="5018088" y="3816350"/>
          <p14:tracePt t="14015" x="5022850" y="3810000"/>
          <p14:tracePt t="14019" x="5041900" y="3803650"/>
          <p14:tracePt t="14023" x="5053013" y="3786188"/>
          <p14:tracePt t="14029" x="5072063" y="3773488"/>
          <p14:tracePt t="14032" x="5083175" y="3767138"/>
          <p14:tracePt t="14033" x="5089525" y="3762375"/>
          <p14:tracePt t="14035" x="5095875" y="3749675"/>
          <p14:tracePt t="14040" x="5100638" y="3743325"/>
          <p14:tracePt t="14041" x="5100638" y="3732213"/>
          <p14:tracePt t="14045" x="5113338" y="3719513"/>
          <p14:tracePt t="14049" x="5113338" y="3714750"/>
          <p14:tracePt t="14050" x="5119688" y="3702050"/>
          <p14:tracePt t="14052" x="5119688" y="3695700"/>
          <p14:tracePt t="14056" x="5119688" y="3678238"/>
          <p14:tracePt t="14062" x="5124450" y="3648075"/>
          <p14:tracePt t="14063" x="5124450" y="3630613"/>
          <p14:tracePt t="14065" x="5124450" y="3624263"/>
          <p14:tracePt t="14069" x="5130800" y="3606800"/>
          <p14:tracePt t="14073" x="5130800" y="3587750"/>
          <p14:tracePt t="14073" x="5137150" y="3582988"/>
          <p14:tracePt t="14079" x="5143500" y="3559175"/>
          <p14:tracePt t="14079" x="5149850" y="3552825"/>
          <p14:tracePt t="14080" x="5154613" y="3540125"/>
          <p14:tracePt t="14083" x="5160963" y="3535363"/>
          <p14:tracePt t="14084" x="5167313" y="3529013"/>
          <p14:tracePt t="14086" x="5173663" y="3516313"/>
          <p14:tracePt t="14089" x="5191125" y="3505200"/>
          <p14:tracePt t="14095" x="5221288" y="3486150"/>
          <p14:tracePt t="14099" x="5238750" y="3481388"/>
          <p14:tracePt t="14102" x="5256213" y="3468688"/>
          <p14:tracePt t="14106" x="5280025" y="3457575"/>
          <p14:tracePt t="14107" x="5292725" y="3451225"/>
          <p14:tracePt t="14108" x="5303838" y="3444875"/>
          <p14:tracePt t="14112" x="5316538" y="3433763"/>
          <p14:tracePt t="14115" x="5334000" y="3421063"/>
          <p14:tracePt t="14119" x="5340350" y="3408363"/>
          <p14:tracePt t="14123" x="5353050" y="3403600"/>
          <p14:tracePt t="14123" x="5353050" y="3397250"/>
          <p14:tracePt t="14129" x="5364163" y="3384550"/>
          <p14:tracePt t="14132" x="5364163" y="3373438"/>
          <p14:tracePt t="14135" x="5364163" y="3360738"/>
          <p14:tracePt t="14140" x="5364163" y="3355975"/>
          <p14:tracePt t="14140" x="5364163" y="3349625"/>
          <p14:tracePt t="14145" x="5364163" y="3330575"/>
          <p14:tracePt t="14148" x="5364163" y="3319463"/>
          <p14:tracePt t="14152" x="5364163" y="3306763"/>
          <p14:tracePt t="14153" x="5357813" y="3302000"/>
          <p14:tracePt t="14154" x="5357813" y="3295650"/>
          <p14:tracePt t="14156" x="5353050" y="3282950"/>
          <p14:tracePt t="14162" x="5346700" y="3265488"/>
          <p14:tracePt t="14165" x="5340350" y="3241675"/>
          <p14:tracePt t="14169" x="5329238" y="3224213"/>
          <p14:tracePt t="14173" x="5322888" y="3200400"/>
          <p14:tracePt t="14173" x="5316538" y="3187700"/>
          <p14:tracePt t="14179" x="5310188" y="3157538"/>
          <p14:tracePt t="14182" x="5310188" y="3140075"/>
          <p14:tracePt t="14185" x="5310188" y="3109913"/>
          <p14:tracePt t="14190" x="5310188" y="3079750"/>
          <p14:tracePt t="14190" x="5310188" y="3073400"/>
          <p14:tracePt t="14195" x="5329238" y="3032125"/>
          <p14:tracePt t="14199" x="5340350" y="3001963"/>
          <p14:tracePt t="14202" x="5353050" y="2978150"/>
          <p14:tracePt t="14206" x="5381625" y="2947988"/>
          <p14:tracePt t="14212" x="5411788" y="2924175"/>
          <p14:tracePt t="14215" x="5424488" y="2900363"/>
          <p14:tracePt t="14219" x="5441950" y="2882900"/>
          <p14:tracePt t="14223" x="5465763" y="2870200"/>
          <p14:tracePt t="14223" x="5465763" y="2865438"/>
          <p14:tracePt t="14228" x="5483225" y="2846388"/>
          <p14:tracePt t="14232" x="5489575" y="2835275"/>
          <p14:tracePt t="14235" x="5502275" y="2822575"/>
          <p14:tracePt t="14236" x="5508625" y="2811463"/>
          <p14:tracePt t="14239" x="5508625" y="2805113"/>
          <p14:tracePt t="14245" x="5513388" y="2787650"/>
          <p14:tracePt t="14248" x="5513388" y="2781300"/>
          <p14:tracePt t="14252" x="5519738" y="2774950"/>
          <p14:tracePt t="14253" x="5519738" y="2768600"/>
          <p14:tracePt t="14256" x="5519738" y="2763838"/>
          <p14:tracePt t="14256" x="5519738" y="2757488"/>
          <p14:tracePt t="14262" x="5519738" y="2751138"/>
          <p14:tracePt t="14265" x="5519738" y="2738438"/>
          <p14:tracePt t="14269" x="5519738" y="2733675"/>
          <p14:tracePt t="14272" x="5519738" y="2727325"/>
          <p14:tracePt t="14279" x="5513388" y="2714625"/>
          <p14:tracePt t="14279" x="5513388" y="2709863"/>
          <p14:tracePt t="14284" x="5513388" y="2703513"/>
          <p14:tracePt t="14285" x="5513388" y="2697163"/>
          <p14:tracePt t="14288" x="5508625" y="2690813"/>
          <p14:tracePt t="14295" x="5495925" y="2686050"/>
          <p14:tracePt t="14299" x="5489575" y="2673350"/>
          <p14:tracePt t="14302" x="5483225" y="2667000"/>
          <p14:tracePt t="14306" x="5472113" y="2662238"/>
          <p14:tracePt t="14312" x="5454650" y="2649538"/>
          <p14:tracePt t="14313" x="5448300" y="2643188"/>
          <p14:tracePt t="14316" x="5435600" y="2636838"/>
          <p14:tracePt t="14318" x="5430838" y="2632075"/>
          <p14:tracePt t="14323" x="5411788" y="2625725"/>
          <p14:tracePt t="14329" x="5387975" y="2613025"/>
          <p14:tracePt t="14329" x="5381625" y="2613025"/>
          <p14:tracePt t="14330" x="5376863" y="2613025"/>
          <p14:tracePt t="14332" x="5376863" y="2608263"/>
          <p14:tracePt t="14335" x="5353050" y="2601913"/>
          <p14:tracePt t="14339" x="5334000" y="2601913"/>
          <p14:tracePt t="14345" x="5303838" y="2589213"/>
          <p14:tracePt t="14348" x="5280025" y="2584450"/>
          <p14:tracePt t="14352" x="5262563" y="2578100"/>
          <p14:tracePt t="14353" x="5245100" y="2578100"/>
          <p14:tracePt t="14354" x="5232400" y="2578100"/>
          <p14:tracePt t="14356" x="5227638" y="2578100"/>
          <p14:tracePt t="14362" x="5173663" y="2565400"/>
          <p14:tracePt t="14363" x="5154613" y="2565400"/>
          <p14:tracePt t="14364" x="5143500" y="2565400"/>
          <p14:tracePt t="14366" x="5124450" y="2565400"/>
          <p14:tracePt t="14367" x="5113338" y="2565400"/>
          <p14:tracePt t="14369" x="5100638" y="2565400"/>
          <p14:tracePt t="14372" x="5065713" y="2559050"/>
          <p14:tracePt t="14378" x="4987925" y="2559050"/>
          <p14:tracePt t="14382" x="4945063" y="2559050"/>
          <p14:tracePt t="14383" x="4927600" y="2559050"/>
          <p14:tracePt t="14384" x="4921250" y="2559050"/>
          <p14:tracePt t="14386" x="4897438" y="2559050"/>
          <p14:tracePt t="14389" x="4879975" y="2559050"/>
          <p14:tracePt t="14390" x="4856163" y="2559050"/>
          <p14:tracePt t="14395" x="4819650" y="2559050"/>
          <p14:tracePt t="14396" x="4808538" y="2565400"/>
          <p14:tracePt t="14398" x="4791075" y="2571750"/>
          <p14:tracePt t="14402" x="4765675" y="2578100"/>
          <p14:tracePt t="14406" x="4730750" y="2589213"/>
          <p14:tracePt t="14407" x="4730750" y="2595563"/>
          <p14:tracePt t="14412" x="4700588" y="2601913"/>
          <p14:tracePt t="14415" x="4683125" y="2613025"/>
          <p14:tracePt t="14418" x="4659313" y="2619375"/>
          <p14:tracePt t="14423" x="4635500" y="2632075"/>
          <p14:tracePt t="14424" x="4629150" y="2632075"/>
          <p14:tracePt t="14424" x="4622800" y="2636838"/>
          <p14:tracePt t="14428" x="4598988" y="2649538"/>
          <p14:tracePt t="14432" x="4581525" y="2655888"/>
          <p14:tracePt t="14435" x="4562475" y="2662238"/>
          <p14:tracePt t="14439" x="4527550" y="2679700"/>
          <p14:tracePt t="14445" x="4503738" y="2690813"/>
          <p14:tracePt t="14448" x="4484688" y="2709863"/>
          <p14:tracePt t="14452" x="4460875" y="2714625"/>
          <p14:tracePt t="14456" x="4449763" y="2727325"/>
          <p14:tracePt t="14457" x="4437063" y="2733675"/>
          <p14:tracePt t="14462" x="4425950" y="2744788"/>
          <p14:tracePt t="14465" x="4413250" y="2757488"/>
          <p14:tracePt t="14468" x="4406900" y="2768600"/>
          <p14:tracePt t="14472" x="4395788" y="2787650"/>
          <p14:tracePt t="14478" x="4383088" y="2811463"/>
          <p14:tracePt t="14482" x="4378325" y="2822575"/>
          <p14:tracePt t="14485" x="4378325" y="2828925"/>
          <p14:tracePt t="14486" x="4371975" y="2835275"/>
          <p14:tracePt t="14487" x="4371975" y="2841625"/>
          <p14:tracePt t="14489" x="4365625" y="2846388"/>
          <p14:tracePt t="14495" x="4359275" y="2876550"/>
          <p14:tracePt t="14498" x="4359275" y="2900363"/>
          <p14:tracePt t="14502" x="4352925" y="2919413"/>
          <p14:tracePt t="14503" x="4352925" y="2930525"/>
          <p14:tracePt t="14504" x="4352925" y="2936875"/>
          <p14:tracePt t="14506" x="4348163" y="2943225"/>
          <p14:tracePt t="14512" x="4348163" y="2984500"/>
          <p14:tracePt t="14515" x="4348163" y="3008313"/>
          <p14:tracePt t="14516" x="4348163" y="3025775"/>
          <p14:tracePt t="14517" x="4348163" y="3032125"/>
          <p14:tracePt t="14518" x="4348163" y="3038475"/>
          <p14:tracePt t="14522" x="4348163" y="3068638"/>
          <p14:tracePt t="14528" x="4348163" y="3133725"/>
          <p14:tracePt t="14532" x="4348163" y="3163888"/>
          <p14:tracePt t="14533" x="4348163" y="3187700"/>
          <p14:tracePt t="14535" x="4348163" y="3194050"/>
          <p14:tracePt t="14539" x="4348163" y="3241675"/>
          <p14:tracePt t="14540" x="4348163" y="3252788"/>
          <p14:tracePt t="14545" x="4359275" y="3295650"/>
          <p14:tracePt t="14546" x="4359275" y="3313113"/>
          <p14:tracePt t="14548" x="4378325" y="3343275"/>
          <p14:tracePt t="14549" x="4378325" y="3349625"/>
          <p14:tracePt t="14550" x="4378325" y="3360738"/>
          <p14:tracePt t="14552" x="4389438" y="3373438"/>
          <p14:tracePt t="14556" x="4406900" y="3408363"/>
          <p14:tracePt t="14557" x="4419600" y="3427413"/>
          <p14:tracePt t="14558" x="4425950" y="3438525"/>
          <p14:tracePt t="14562" x="4443413" y="3462338"/>
          <p14:tracePt t="14565" x="4460875" y="3486150"/>
          <p14:tracePt t="14568" x="4491038" y="3516313"/>
          <p14:tracePt t="14572" x="4508500" y="3535363"/>
          <p14:tracePt t="14579" x="4545013" y="3576638"/>
          <p14:tracePt t="14579" x="4551363" y="3576638"/>
          <p14:tracePt t="14582" x="4562475" y="3582988"/>
          <p14:tracePt t="14585" x="4575175" y="3594100"/>
          <p14:tracePt t="14589" x="4592638" y="3613150"/>
          <p14:tracePt t="14595" x="4610100" y="3624263"/>
          <p14:tracePt t="14596" x="4622800" y="3624263"/>
          <p14:tracePt t="14598" x="4629150" y="3624263"/>
          <p14:tracePt t="14602" x="4640263" y="3636963"/>
          <p14:tracePt t="14605" x="4652963" y="3636963"/>
          <p14:tracePt t="14612" x="4670425" y="3641725"/>
          <p14:tracePt t="14612" x="4676775" y="3641725"/>
          <p14:tracePt t="14615" x="4683125" y="3648075"/>
          <p14:tracePt t="14619" x="4694238" y="3648075"/>
          <p14:tracePt t="14620" x="4694238" y="3654425"/>
          <p14:tracePt t="14623" x="4700588" y="3654425"/>
          <p14:tracePt t="14628" x="4706938" y="3654425"/>
          <p14:tracePt t="14632" x="4718050" y="3654425"/>
          <p14:tracePt t="14635" x="4724400" y="3660775"/>
          <p14:tracePt t="14639" x="4737100" y="3660775"/>
          <p14:tracePt t="14645" x="4748213" y="3665538"/>
          <p14:tracePt t="14648" x="4760913" y="3665538"/>
          <p14:tracePt t="14652" x="4772025" y="3671888"/>
          <p14:tracePt t="14656" x="4791075" y="3671888"/>
          <p14:tracePt t="14657" x="4795838" y="3678238"/>
          <p14:tracePt t="14662" x="4814888" y="3684588"/>
          <p14:tracePt t="14665" x="4826000" y="3684588"/>
          <p14:tracePt t="14668" x="4849813" y="3684588"/>
          <p14:tracePt t="14673" x="4867275" y="3690938"/>
          <p14:tracePt t="14678" x="4892675" y="3690938"/>
          <p14:tracePt t="14682" x="4910138" y="3690938"/>
          <p14:tracePt t="14685" x="4921250" y="3695700"/>
          <p14:tracePt t="14689" x="4933950" y="3695700"/>
          <p14:tracePt t="14690" x="4945063" y="3695700"/>
          <p14:tracePt t="14695" x="4957763" y="3695700"/>
          <p14:tracePt t="14696" x="4970463" y="3695700"/>
          <p14:tracePt t="14698" x="4975225" y="3695700"/>
          <p14:tracePt t="14702" x="4981575" y="3695700"/>
          <p14:tracePt t="14706" x="4994275" y="3695700"/>
          <p14:tracePt t="14706" x="4999038" y="3695700"/>
          <p14:tracePt t="14712" x="5011738" y="3695700"/>
          <p14:tracePt t="14715" x="5018088" y="3695700"/>
          <p14:tracePt t="14718" x="5022850" y="3695700"/>
          <p14:tracePt t="14723" x="5029200" y="3695700"/>
          <p14:tracePt t="14730" x="5035550" y="3695700"/>
          <p14:tracePt t="14733" x="5041900" y="3695700"/>
          <p14:tracePt t="14737" x="5041900" y="3690938"/>
          <p14:tracePt t="14739" x="5046663" y="3690938"/>
          <p14:tracePt t="14745" x="5053013" y="3684588"/>
          <p14:tracePt t="14748" x="5065713" y="3678238"/>
          <p14:tracePt t="14752" x="5076825" y="3671888"/>
          <p14:tracePt t="14756" x="5095875" y="3665538"/>
          <p14:tracePt t="14756" x="5100638" y="3665538"/>
          <p14:tracePt t="14762" x="5130800" y="3654425"/>
          <p14:tracePt t="14765" x="5154613" y="3648075"/>
          <p14:tracePt t="14766" x="5173663" y="3641725"/>
          <p14:tracePt t="14769" x="5191125" y="3636963"/>
          <p14:tracePt t="14774" x="5245100" y="3624263"/>
          <p14:tracePt t="14775" x="5268913" y="3624263"/>
          <p14:tracePt t="14776" x="5280025" y="3617913"/>
          <p14:tracePt t="14783" x="5340350" y="3606800"/>
          <p14:tracePt t="14786" x="5364163" y="3600450"/>
          <p14:tracePt t="14796" x="5430838" y="3576638"/>
          <p14:tracePt t="14797" x="5435600" y="3576638"/>
          <p14:tracePt t="14799" x="5448300" y="3570288"/>
          <p14:tracePt t="14805" x="5465763" y="3559175"/>
          <p14:tracePt t="14809" x="5472113" y="3559175"/>
          <p14:tracePt t="14810" x="5478463" y="3552825"/>
          <p14:tracePt t="14816" x="5489575" y="3546475"/>
          <p14:tracePt t="14821" x="5489575" y="3540125"/>
          <p14:tracePt t="14823" x="5495925" y="3540125"/>
          <p14:tracePt t="14828" x="5495925" y="3535363"/>
          <p14:tracePt t="14833" x="5495925" y="3529013"/>
          <p14:tracePt t="14839" x="5502275" y="3522663"/>
          <p14:tracePt t="14842" x="5502275" y="3516313"/>
          <p14:tracePt t="14848" x="5508625" y="3498850"/>
          <p14:tracePt t="14852" x="5513388" y="3492500"/>
          <p14:tracePt t="14859" x="5519738" y="3475038"/>
          <p14:tracePt t="14862" x="5519738" y="3462338"/>
          <p14:tracePt t="14868" x="5526088" y="3451225"/>
          <p14:tracePt t="14872" x="5537200" y="3438525"/>
          <p14:tracePt t="14875" x="5537200" y="3433763"/>
          <p14:tracePt t="14882" x="5543550" y="3421063"/>
          <p14:tracePt t="14886" x="5549900" y="3408363"/>
          <p14:tracePt t="14890" x="5549900" y="3403600"/>
          <p14:tracePt t="14891" x="5556250" y="3403600"/>
          <p14:tracePt t="14891" x="5556250" y="3397250"/>
          <p14:tracePt t="14893" x="5561013" y="3397250"/>
          <p14:tracePt t="14894" x="5561013" y="3390900"/>
          <p14:tracePt t="14902" x="5561013" y="3373438"/>
          <p14:tracePt t="14906" x="5561013" y="3367088"/>
          <p14:tracePt t="14910" x="5561013" y="3355975"/>
          <p14:tracePt t="14915" x="5561013" y="3343275"/>
          <p14:tracePt t="14918" x="5561013" y="3330575"/>
          <p14:tracePt t="14923" x="5561013" y="3319463"/>
          <p14:tracePt t="14928" x="5561013" y="3295650"/>
          <p14:tracePt t="14932" x="5561013" y="3282950"/>
          <p14:tracePt t="14935" x="5561013" y="3278188"/>
          <p14:tracePt t="14939" x="5561013" y="3259138"/>
          <p14:tracePt t="14940" x="5561013" y="3248025"/>
          <p14:tracePt t="14945" x="5561013" y="3228975"/>
          <p14:tracePt t="14946" x="5561013" y="3217863"/>
          <p14:tracePt t="14949" x="5561013" y="3205163"/>
          <p14:tracePt t="14951" x="5556250" y="3187700"/>
          <p14:tracePt t="14955" x="5556250" y="3170238"/>
          <p14:tracePt t="14961" x="5556250" y="3127375"/>
          <p14:tracePt t="14965" x="5549900" y="3109913"/>
          <p14:tracePt t="14968" x="5549900" y="3092450"/>
          <p14:tracePt t="14969" x="5543550" y="3079750"/>
          <p14:tracePt t="14973" x="5543550" y="3068638"/>
          <p14:tracePt t="14973" x="5537200" y="3062288"/>
          <p14:tracePt t="14978" x="5532438" y="3038475"/>
          <p14:tracePt t="14982" x="5532438" y="3014663"/>
          <p14:tracePt t="14985" x="5519738" y="2990850"/>
          <p14:tracePt t="14986" x="5519738" y="2978150"/>
          <p14:tracePt t="14989" x="5513388" y="2960688"/>
          <p14:tracePt t="14995" x="5502275" y="2930525"/>
          <p14:tracePt t="14998" x="5489575" y="2913063"/>
          <p14:tracePt t="15001" x="5483225" y="2900363"/>
          <p14:tracePt t="15005" x="5472113" y="2882900"/>
          <p14:tracePt t="15008" x="5465763" y="2870200"/>
          <p14:tracePt t="15015" x="5448300" y="2841625"/>
          <p14:tracePt t="15018" x="5435600" y="2828925"/>
          <p14:tracePt t="15022" x="5424488" y="2811463"/>
          <p14:tracePt t="15023" x="5418138" y="2805113"/>
          <p14:tracePt t="15028" x="5407025" y="2792413"/>
          <p14:tracePt t="15031" x="5394325" y="2781300"/>
          <p14:tracePt t="15035" x="5387975" y="2774950"/>
          <p14:tracePt t="15039" x="5376863" y="2763838"/>
          <p14:tracePt t="15045" x="5370513" y="2744788"/>
          <p14:tracePt t="15048" x="5364163" y="2738438"/>
          <p14:tracePt t="15049" x="5357813" y="2738438"/>
          <p14:tracePt t="15050" x="5353050" y="2738438"/>
          <p14:tracePt t="15051" x="5353050" y="2733675"/>
          <p14:tracePt t="15056" x="5346700" y="2727325"/>
          <p14:tracePt t="15056" x="5340350" y="2727325"/>
          <p14:tracePt t="15057" x="5340350" y="2720975"/>
          <p14:tracePt t="15061" x="5329238" y="2714625"/>
          <p14:tracePt t="15065" x="5329238" y="2709863"/>
          <p14:tracePt t="15066" x="5322888" y="2703513"/>
          <p14:tracePt t="15069" x="5316538" y="2703513"/>
          <p14:tracePt t="15072" x="5303838" y="2697163"/>
          <p14:tracePt t="15078" x="5299075" y="2686050"/>
          <p14:tracePt t="15081" x="5286375" y="2679700"/>
          <p14:tracePt t="15085" x="5280025" y="2673350"/>
          <p14:tracePt t="15086" x="5275263" y="2673350"/>
          <p14:tracePt t="15089" x="5262563" y="2667000"/>
          <p14:tracePt t="15089" x="5256213" y="2667000"/>
          <p14:tracePt t="15095" x="5245100" y="2662238"/>
          <p14:tracePt t="15095" x="5238750" y="2662238"/>
          <p14:tracePt t="15098" x="5232400" y="2662238"/>
          <p14:tracePt t="15101" x="5227638" y="2649538"/>
          <p14:tracePt t="15105" x="5208588" y="2649538"/>
          <p14:tracePt t="15106" x="5208588" y="2643188"/>
          <p14:tracePt t="15111" x="5191125" y="2643188"/>
          <p14:tracePt t="15115" x="5184775" y="2643188"/>
          <p14:tracePt t="15118" x="5173663" y="2636838"/>
          <p14:tracePt t="15122" x="5160963" y="2636838"/>
          <p14:tracePt t="15128" x="5143500" y="2636838"/>
          <p14:tracePt t="15129" x="5137150" y="2632075"/>
          <p14:tracePt t="15131" x="5130800" y="2632075"/>
          <p14:tracePt t="15135" x="5119688" y="2632075"/>
          <p14:tracePt t="15139" x="5113338" y="2625725"/>
          <p14:tracePt t="15139" x="5106988" y="2625725"/>
          <p14:tracePt t="15145" x="5083175" y="2625725"/>
          <p14:tracePt t="15148" x="5076825" y="2625725"/>
          <p14:tracePt t="15151" x="5059363" y="2625725"/>
          <p14:tracePt t="15156" x="5041900" y="2625725"/>
          <p14:tracePt t="15156" x="5035550" y="2625725"/>
          <p14:tracePt t="15157" x="5029200" y="2625725"/>
          <p14:tracePt t="15161" x="5005388" y="2625725"/>
          <p14:tracePt t="15165" x="4994275" y="2619375"/>
          <p14:tracePt t="15166" x="4981575" y="2619375"/>
          <p14:tracePt t="15169" x="4970463" y="2619375"/>
          <p14:tracePt t="15170" x="4964113" y="2619375"/>
          <p14:tracePt t="15172" x="4951413" y="2619375"/>
          <p14:tracePt t="15178" x="4927600" y="2619375"/>
          <p14:tracePt t="15181" x="4910138" y="2619375"/>
          <p14:tracePt t="15185" x="4892675" y="2619375"/>
          <p14:tracePt t="15189" x="4879975" y="2619375"/>
          <p14:tracePt t="15189" x="4873625" y="2619375"/>
          <p14:tracePt t="15195" x="4849813" y="2619375"/>
          <p14:tracePt t="15198" x="4832350" y="2625725"/>
          <p14:tracePt t="15201" x="4808538" y="2632075"/>
          <p14:tracePt t="15205" x="4784725" y="2636838"/>
          <p14:tracePt t="15211" x="4737100" y="2649538"/>
          <p14:tracePt t="15215" x="4713288" y="2655888"/>
          <p14:tracePt t="15218" x="4687888" y="2662238"/>
          <p14:tracePt t="15223" x="4646613" y="2673350"/>
          <p14:tracePt t="15223" x="4640263" y="2679700"/>
          <p14:tracePt t="15228" x="4598988" y="2690813"/>
          <p14:tracePt t="15229" x="4581525" y="2703513"/>
          <p14:tracePt t="15230" x="4575175" y="2703513"/>
          <p14:tracePt t="15232" x="4562475" y="2709863"/>
          <p14:tracePt t="15232" x="4557713" y="2709863"/>
          <p14:tracePt t="15235" x="4538663" y="2714625"/>
          <p14:tracePt t="15238" x="4508500" y="2733675"/>
          <p14:tracePt t="15239" x="4497388" y="2738438"/>
          <p14:tracePt t="15244" x="4460875" y="2751138"/>
          <p14:tracePt t="15248" x="4437063" y="2768600"/>
          <p14:tracePt t="15251" x="4406900" y="2781300"/>
          <p14:tracePt t="15255" x="4383088" y="2798763"/>
          <p14:tracePt t="15261" x="4352925" y="2816225"/>
          <p14:tracePt t="15265" x="4341813" y="2822575"/>
          <p14:tracePt t="15268" x="4318000" y="2835275"/>
          <p14:tracePt t="15269" x="4311650" y="2846388"/>
          <p14:tracePt t="15272" x="4300538" y="2852738"/>
          <p14:tracePt t="15278" x="4276725" y="2870200"/>
          <p14:tracePt t="15281" x="4257675" y="2889250"/>
          <p14:tracePt t="15285" x="4246563" y="2894013"/>
          <p14:tracePt t="15289" x="4233863" y="2913063"/>
          <p14:tracePt t="15290" x="4227513" y="2924175"/>
          <p14:tracePt t="15295" x="4216400" y="2943225"/>
          <p14:tracePt t="15298" x="4203700" y="2954338"/>
          <p14:tracePt t="15299" x="4203700" y="2960688"/>
          <p14:tracePt t="15300" x="4198938" y="2967038"/>
          <p14:tracePt t="15302" x="4192588" y="2978150"/>
          <p14:tracePt t="15305" x="4192588" y="2984500"/>
          <p14:tracePt t="15311" x="4186238" y="3014663"/>
          <p14:tracePt t="15315" x="4186238" y="3021013"/>
          <p14:tracePt t="15318" x="4179888" y="3038475"/>
          <p14:tracePt t="15322" x="4179888" y="3044825"/>
          <p14:tracePt t="15323" x="4179888" y="3055938"/>
          <p14:tracePt t="15328" x="4179888" y="3062288"/>
          <p14:tracePt t="15329" x="4179888" y="3068638"/>
          <p14:tracePt t="15332" x="4179888" y="3079750"/>
          <p14:tracePt t="15335" x="4179888" y="3086100"/>
          <p14:tracePt t="15339" x="4179888" y="3092450"/>
          <p14:tracePt t="15345" x="4179888" y="3109913"/>
          <p14:tracePt t="15348" x="4186238" y="3122613"/>
          <p14:tracePt t="15351" x="4186238" y="3133725"/>
          <p14:tracePt t="15356" x="4192588" y="3151188"/>
          <p14:tracePt t="15361" x="4198938" y="3176588"/>
          <p14:tracePt t="15364" x="4203700" y="3187700"/>
          <p14:tracePt t="15368" x="4203700" y="3205163"/>
          <p14:tracePt t="15372" x="4210050" y="3224213"/>
          <p14:tracePt t="15378" x="4216400" y="3252788"/>
          <p14:tracePt t="15379" x="4216400" y="3265488"/>
          <p14:tracePt t="15380" x="4222750" y="3271838"/>
          <p14:tracePt t="15382" x="4222750" y="3282950"/>
          <p14:tracePt t="15384" x="4222750" y="3295650"/>
          <p14:tracePt t="15389" x="4227513" y="3319463"/>
          <p14:tracePt t="15390" x="4233863" y="3325813"/>
          <p14:tracePt t="15390" x="4233863" y="3336925"/>
          <p14:tracePt t="15394" x="4246563" y="3360738"/>
          <p14:tracePt t="15398" x="4246563" y="3379788"/>
          <p14:tracePt t="15401" x="4257675" y="3403600"/>
          <p14:tracePt t="15406" x="4276725" y="3444875"/>
          <p14:tracePt t="15407" x="4276725" y="3462338"/>
          <p14:tracePt t="15411" x="4281488" y="3481388"/>
          <p14:tracePt t="15415" x="4300538" y="3516313"/>
          <p14:tracePt t="15418" x="4305300" y="3540125"/>
          <p14:tracePt t="15422" x="4324350" y="3570288"/>
          <p14:tracePt t="15423" x="4335463" y="3594100"/>
          <p14:tracePt t="15428" x="4348163" y="3617913"/>
          <p14:tracePt t="15431" x="4365625" y="3648075"/>
          <p14:tracePt t="15434" x="4378325" y="3665538"/>
          <p14:tracePt t="15438" x="4395788" y="3702050"/>
          <p14:tracePt t="15439" x="4402138" y="3708400"/>
          <p14:tracePt t="15445" x="4425950" y="3749675"/>
          <p14:tracePt t="15448" x="4443413" y="3767138"/>
          <p14:tracePt t="15451" x="4456113" y="3786188"/>
          <p14:tracePt t="15455" x="4479925" y="3821113"/>
          <p14:tracePt t="15456" x="4479925" y="3827463"/>
          <p14:tracePt t="15461" x="4503738" y="3851275"/>
          <p14:tracePt t="15464" x="4521200" y="3863975"/>
          <p14:tracePt t="15468" x="4533900" y="3875088"/>
          <p14:tracePt t="15469" x="4538663" y="3881438"/>
          <p14:tracePt t="15472" x="4551363" y="3887788"/>
          <p14:tracePt t="15473" x="4557713" y="3894138"/>
          <p14:tracePt t="15478" x="4562475" y="3905250"/>
          <p14:tracePt t="15481" x="4581525" y="3911600"/>
          <p14:tracePt t="15484" x="4592638" y="3917950"/>
          <p14:tracePt t="15485" x="4598988" y="3922713"/>
          <p14:tracePt t="15488" x="4605338" y="3922713"/>
          <p14:tracePt t="15494" x="4622800" y="3929063"/>
          <p14:tracePt t="15498" x="4629150" y="3929063"/>
          <p14:tracePt t="15501" x="4640263" y="3935413"/>
          <p14:tracePt t="15505" x="4646613" y="3935413"/>
          <p14:tracePt t="15511" x="4659313" y="3935413"/>
          <p14:tracePt t="15514" x="4670425" y="3935413"/>
          <p14:tracePt t="15518" x="4676775" y="3935413"/>
          <p14:tracePt t="15519" x="4683125" y="3935413"/>
          <p14:tracePt t="15522" x="4687888" y="3935413"/>
          <p14:tracePt t="15528" x="4700588" y="3935413"/>
          <p14:tracePt t="15531" x="4713288" y="3935413"/>
          <p14:tracePt t="15532" x="4718050" y="3935413"/>
          <p14:tracePt t="15534" x="4724400" y="3935413"/>
          <p14:tracePt t="15538" x="4737100" y="3935413"/>
          <p14:tracePt t="15544" x="4748213" y="3935413"/>
          <p14:tracePt t="15548" x="4760913" y="3935413"/>
          <p14:tracePt t="15549" x="4765675" y="3935413"/>
          <p14:tracePt t="15552" x="4772025" y="3935413"/>
          <p14:tracePt t="15553" x="4778375" y="3935413"/>
          <p14:tracePt t="15556" x="4784725" y="3935413"/>
          <p14:tracePt t="15556" x="4791075" y="3935413"/>
          <p14:tracePt t="15561" x="4802188" y="3935413"/>
          <p14:tracePt t="15564" x="4819650" y="3935413"/>
          <p14:tracePt t="15568" x="4838700" y="3935413"/>
          <p14:tracePt t="15572" x="4856163" y="3935413"/>
          <p14:tracePt t="15573" x="4873625" y="3935413"/>
          <p14:tracePt t="15578" x="4903788" y="3929063"/>
          <p14:tracePt t="15579" x="4916488" y="3929063"/>
          <p14:tracePt t="15579" x="4921250" y="3922713"/>
          <p14:tracePt t="15580" x="4927600" y="3922713"/>
          <p14:tracePt t="15582" x="4945063" y="3922713"/>
          <p14:tracePt t="15584" x="4957763" y="3922713"/>
          <p14:tracePt t="15589" x="4994275" y="3917950"/>
          <p14:tracePt t="15590" x="5011738" y="3917950"/>
          <p14:tracePt t="15594" x="5041900" y="3911600"/>
          <p14:tracePt t="15598" x="5059363" y="3905250"/>
          <p14:tracePt t="15598" x="5072063" y="3905250"/>
          <p14:tracePt t="15599" x="5076825" y="3905250"/>
          <p14:tracePt t="15600" x="5083175" y="3898900"/>
          <p14:tracePt t="15602" x="5095875" y="3898900"/>
          <p14:tracePt t="15603" x="5100638" y="3898900"/>
          <p14:tracePt t="15605" x="5113338" y="3894138"/>
          <p14:tracePt t="15611" x="5143500" y="3881438"/>
          <p14:tracePt t="15614" x="5167313" y="3875088"/>
          <p14:tracePt t="15618" x="5184775" y="3870325"/>
          <p14:tracePt t="15622" x="5208588" y="3863975"/>
          <p14:tracePt t="15628" x="5232400" y="3851275"/>
          <p14:tracePt t="15628" x="5245100" y="3851275"/>
          <p14:tracePt t="15629" x="5256213" y="3844925"/>
          <p14:tracePt t="15632" x="5262563" y="3844925"/>
          <p14:tracePt t="15632" x="5268913" y="3840163"/>
          <p14:tracePt t="15634" x="5280025" y="3840163"/>
          <p14:tracePt t="15639" x="5303838" y="3833813"/>
          <p14:tracePt t="15639" x="5310188" y="3833813"/>
          <p14:tracePt t="15640" x="5310188" y="3827463"/>
          <p14:tracePt t="15644" x="5334000" y="3821113"/>
          <p14:tracePt t="15648" x="5346700" y="3816350"/>
          <p14:tracePt t="15651" x="5357813" y="3816350"/>
          <p14:tracePt t="15655" x="5370513" y="3803650"/>
          <p14:tracePt t="15656" x="5376863" y="3803650"/>
          <p14:tracePt t="15661" x="5387975" y="3797300"/>
          <p14:tracePt t="15664" x="5394325" y="3792538"/>
          <p14:tracePt t="15668" x="5400675" y="3786188"/>
          <p14:tracePt t="15672" x="5407025" y="3786188"/>
          <p14:tracePt t="15673" x="5407025" y="3779838"/>
          <p14:tracePt t="15673" x="5411788" y="3779838"/>
          <p14:tracePt t="15678" x="5411788" y="3773488"/>
          <p14:tracePt t="15681" x="5411788" y="3767138"/>
          <p14:tracePt t="15684" x="5418138" y="3749675"/>
          <p14:tracePt t="15689" x="5418138" y="3743325"/>
          <p14:tracePt t="15694" x="5424488" y="3725863"/>
          <p14:tracePt t="15698" x="5424488" y="3714750"/>
          <p14:tracePt t="15701" x="5430838" y="3702050"/>
          <p14:tracePt t="15705" x="5430838" y="3684588"/>
          <p14:tracePt t="15706" x="5430838" y="3671888"/>
          <p14:tracePt t="15711" x="5435600" y="3648075"/>
          <p14:tracePt t="15714" x="5435600" y="3630613"/>
          <p14:tracePt t="15718" x="5435600" y="3606800"/>
          <p14:tracePt t="15719" x="5435600" y="3600450"/>
          <p14:tracePt t="15722" x="5435600" y="3587750"/>
          <p14:tracePt t="15723" x="5435600" y="3576638"/>
          <p14:tracePt t="15728" x="5441950" y="3552825"/>
          <p14:tracePt t="15731" x="5441950" y="3540125"/>
          <p14:tracePt t="15735" x="5441950" y="3522663"/>
          <p14:tracePt t="15739" x="5441950" y="3505200"/>
          <p14:tracePt t="15744" x="5441950" y="3492500"/>
          <p14:tracePt t="15748" x="5441950" y="3481388"/>
          <p14:tracePt t="15751" x="5441950" y="3468688"/>
          <p14:tracePt t="15755" x="5441950" y="3457575"/>
          <p14:tracePt t="15761" x="5448300" y="3444875"/>
          <p14:tracePt t="15764" x="5448300" y="3427413"/>
          <p14:tracePt t="15768" x="5448300" y="3421063"/>
          <p14:tracePt t="15771" x="5448300" y="3408363"/>
          <p14:tracePt t="15778" x="5448300" y="3384550"/>
          <p14:tracePt t="15781" x="5448300" y="3373438"/>
          <p14:tracePt t="15782" x="5448300" y="3367088"/>
          <p14:tracePt t="15784" x="5448300" y="3360738"/>
          <p14:tracePt t="15788" x="5448300" y="3343275"/>
          <p14:tracePt t="15794" x="5448300" y="3325813"/>
          <p14:tracePt t="15798" x="5448300" y="3319463"/>
          <p14:tracePt t="15798" x="5448300" y="3313113"/>
          <p14:tracePt t="15799" x="5448300" y="3306763"/>
          <p14:tracePt t="15802" x="5448300" y="3295650"/>
          <p14:tracePt t="15806" x="5448300" y="3282950"/>
          <p14:tracePt t="15811" x="5448300" y="3271838"/>
          <p14:tracePt t="15812" x="5448300" y="3259138"/>
          <p14:tracePt t="15814" x="5448300" y="3252788"/>
          <p14:tracePt t="15817" x="5448300" y="3241675"/>
          <p14:tracePt t="15822" x="5448300" y="3224213"/>
          <p14:tracePt t="15823" x="5448300" y="3211513"/>
          <p14:tracePt t="15828" x="5448300" y="3194050"/>
          <p14:tracePt t="15831" x="5448300" y="3187700"/>
          <p14:tracePt t="15834" x="5448300" y="3170238"/>
          <p14:tracePt t="15838" x="5448300" y="3157538"/>
          <p14:tracePt t="15844" x="5448300" y="3133725"/>
          <p14:tracePt t="15847" x="5448300" y="3116263"/>
          <p14:tracePt t="15851" x="5448300" y="3109913"/>
          <p14:tracePt t="15852" x="5448300" y="3103563"/>
          <p14:tracePt t="15855" x="5448300" y="3092450"/>
          <p14:tracePt t="15856" x="5441950" y="3092450"/>
          <p14:tracePt t="15856" x="5441950" y="3086100"/>
          <p14:tracePt t="15861" x="5441950" y="3073400"/>
          <p14:tracePt t="15864" x="5441950" y="3068638"/>
          <p14:tracePt t="15867" x="5435600" y="3062288"/>
          <p14:tracePt t="15872" x="5430838" y="3049588"/>
          <p14:tracePt t="15872" x="5430838" y="3044825"/>
          <p14:tracePt t="15877" x="5424488" y="3032125"/>
          <p14:tracePt t="15881" x="5424488" y="3025775"/>
          <p14:tracePt t="15882" x="5418138" y="3014663"/>
          <p14:tracePt t="15885" x="5411788" y="3008313"/>
          <p14:tracePt t="15886" x="5411788" y="3001963"/>
          <p14:tracePt t="15887" x="5407025" y="3001963"/>
          <p14:tracePt t="15888" x="5407025" y="2995613"/>
          <p14:tracePt t="15890" x="5407025" y="2990850"/>
          <p14:tracePt t="15890" x="5400675" y="2990850"/>
          <p14:tracePt t="15894" x="5394325" y="2978150"/>
          <p14:tracePt t="15897" x="5387975" y="2978150"/>
          <p14:tracePt t="15901" x="5381625" y="2960688"/>
          <p14:tracePt t="15905" x="5376863" y="2954338"/>
          <p14:tracePt t="15911" x="5364163" y="2943225"/>
          <p14:tracePt t="15912" x="5357813" y="2936875"/>
          <p14:tracePt t="15915" x="5353050" y="2936875"/>
          <p14:tracePt t="15916" x="5353050" y="2930525"/>
          <p14:tracePt t="15919" x="5346700" y="2930525"/>
          <p14:tracePt t="15922" x="5340350" y="2924175"/>
          <p14:tracePt t="15927" x="5334000" y="2913063"/>
          <p14:tracePt t="15931" x="5329238" y="2913063"/>
          <p14:tracePt t="15934" x="5329238" y="2906713"/>
          <p14:tracePt t="15938" x="5322888" y="2900363"/>
          <p14:tracePt t="15939" x="5316538" y="2900363"/>
          <p14:tracePt t="15944" x="5310188" y="2889250"/>
          <p14:tracePt t="15948" x="5310188" y="2882900"/>
          <p14:tracePt t="15951" x="5303838" y="2882900"/>
          <p14:tracePt t="15955" x="5299075" y="2876550"/>
          <p14:tracePt t="15961" x="5292725" y="2876550"/>
          <p14:tracePt t="15964" x="5286375" y="2865438"/>
          <p14:tracePt t="15968" x="5280025" y="2865438"/>
          <p14:tracePt t="15972" x="5275263" y="2865438"/>
          <p14:tracePt t="15978" x="5268913" y="2859088"/>
          <p14:tracePt t="15981" x="5256213" y="2852738"/>
          <p14:tracePt t="15984" x="5251450" y="2852738"/>
          <p14:tracePt t="15989" x="5245100" y="2852738"/>
          <p14:tracePt t="15990" x="5238750" y="2852738"/>
          <p14:tracePt t="15992" x="5232400" y="2852738"/>
          <p14:tracePt t="15999" x="5214938" y="2852738"/>
          <p14:tracePt t="16000" x="5208588" y="2852738"/>
          <p14:tracePt t="16005" x="5184775" y="2852738"/>
          <p14:tracePt t="16008" x="5178425" y="2846388"/>
          <p14:tracePt t="16015" x="5149850" y="2846388"/>
          <p14:tracePt t="16016" x="5143500" y="2846388"/>
          <p14:tracePt t="16017" x="5137150" y="2846388"/>
          <p14:tracePt t="16020" x="5124450" y="2846388"/>
          <p14:tracePt t="16023" x="5113338" y="2846388"/>
          <p14:tracePt t="16023" x="5106988" y="2846388"/>
          <p14:tracePt t="16024" x="5100638" y="2846388"/>
          <p14:tracePt t="16026" x="5089525" y="2846388"/>
          <p14:tracePt t="16029" x="5076825" y="2846388"/>
          <p14:tracePt t="16030" x="5072063" y="2846388"/>
          <p14:tracePt t="16035" x="5041900" y="2846388"/>
          <p14:tracePt t="16039" x="5018088" y="2852738"/>
          <p14:tracePt t="16040" x="4999038" y="2852738"/>
          <p14:tracePt t="16043" x="4981575" y="2859088"/>
          <p14:tracePt t="16048" x="4957763" y="2859088"/>
          <p14:tracePt t="16051" x="4933950" y="2865438"/>
          <p14:tracePt t="16058" x="4897438" y="2865438"/>
          <p14:tracePt t="16059" x="4886325" y="2865438"/>
          <p14:tracePt t="16062" x="4873625" y="2870200"/>
          <p14:tracePt t="16068" x="4849813" y="2876550"/>
          <p14:tracePt t="16069" x="4838700" y="2876550"/>
          <p14:tracePt t="16070" x="4832350" y="2876550"/>
          <p14:tracePt t="16072" x="4826000" y="2876550"/>
          <p14:tracePt t="16075" x="4814888" y="2882900"/>
          <p14:tracePt t="16081" x="4772025" y="2889250"/>
          <p14:tracePt t="16085" x="4754563" y="2889250"/>
          <p14:tracePt t="16088" x="4737100" y="2894013"/>
          <p14:tracePt t="16089" x="4724400" y="2894013"/>
          <p14:tracePt t="16090" x="4718050" y="2894013"/>
          <p14:tracePt t="16092" x="4706938" y="2900363"/>
          <p14:tracePt t="16093" x="4694238" y="2900363"/>
          <p14:tracePt t="16098" x="4670425" y="2900363"/>
          <p14:tracePt t="16099" x="4659313" y="2906713"/>
          <p14:tracePt t="16101" x="4652963" y="2906713"/>
          <p14:tracePt t="16105" x="4622800" y="2906713"/>
          <p14:tracePt t="16106" x="4616450" y="2913063"/>
          <p14:tracePt t="16108" x="4605338" y="2913063"/>
          <p14:tracePt t="16114" x="4568825" y="2919413"/>
          <p14:tracePt t="16117" x="4551363" y="2930525"/>
          <p14:tracePt t="16122" x="4527550" y="2936875"/>
          <p14:tracePt t="16124" x="4521200" y="2936875"/>
          <p14:tracePt t="16125" x="4514850" y="2947988"/>
          <p14:tracePt t="16127" x="4503738" y="2947988"/>
          <p14:tracePt t="16131" x="4491038" y="2954338"/>
          <p14:tracePt t="16134" x="4484688" y="2960688"/>
          <p14:tracePt t="16135" x="4473575" y="2960688"/>
          <p14:tracePt t="16136" x="4467225" y="2967038"/>
          <p14:tracePt t="16138" x="4467225" y="2971800"/>
          <p14:tracePt t="16141" x="4456113" y="2971800"/>
          <p14:tracePt t="16141" x="4456113" y="2978150"/>
          <p14:tracePt t="16142" x="4449763" y="2978150"/>
          <p14:tracePt t="16143" x="4443413" y="2984500"/>
          <p14:tracePt t="16145" x="4437063" y="2990850"/>
          <p14:tracePt t="16147" x="4430713" y="2995613"/>
          <p14:tracePt t="16151" x="4419600" y="3001963"/>
          <p14:tracePt t="16155" x="4406900" y="3014663"/>
          <p14:tracePt t="16155" x="4406900" y="3021013"/>
          <p14:tracePt t="16157" x="4402138" y="3025775"/>
          <p14:tracePt t="16161" x="4389438" y="3038475"/>
          <p14:tracePt t="16164" x="4383088" y="3044825"/>
          <p14:tracePt t="16167" x="4371975" y="3055938"/>
          <p14:tracePt t="16171" x="4365625" y="3062288"/>
          <p14:tracePt t="16172" x="4359275" y="3073400"/>
          <p14:tracePt t="16175" x="4352925" y="3086100"/>
          <p14:tracePt t="16177" x="4348163" y="3092450"/>
          <p14:tracePt t="16181" x="4341813" y="3098800"/>
          <p14:tracePt t="16184" x="4329113" y="3109913"/>
          <p14:tracePt t="16188" x="4324350" y="3122613"/>
          <p14:tracePt t="16189" x="4318000" y="3133725"/>
          <p14:tracePt t="16191" x="4318000" y="3140075"/>
          <p14:tracePt t="16192" x="4305300" y="3146425"/>
          <p14:tracePt t="16194" x="4305300" y="3151188"/>
          <p14:tracePt t="16197" x="4294188" y="3170238"/>
          <p14:tracePt t="16200" x="4294188" y="3181350"/>
          <p14:tracePt t="16205" x="4281488" y="3200400"/>
          <p14:tracePt t="16207" x="4276725" y="3211513"/>
          <p14:tracePt t="16211" x="4276725" y="3228975"/>
          <p14:tracePt t="16214" x="4270375" y="3248025"/>
          <p14:tracePt t="16217" x="4270375" y="3265488"/>
          <p14:tracePt t="16221" x="4270375" y="3289300"/>
          <p14:tracePt t="16224" x="4270375" y="3302000"/>
          <p14:tracePt t="16227" x="4270375" y="3325813"/>
          <p14:tracePt t="16231" x="4270375" y="3336925"/>
          <p14:tracePt t="16234" x="4270375" y="3355975"/>
          <p14:tracePt t="16238" x="4276725" y="3379788"/>
          <p14:tracePt t="16239" x="4276725" y="3384550"/>
          <p14:tracePt t="16240" x="4281488" y="3390900"/>
          <p14:tracePt t="16244" x="4281488" y="3408363"/>
          <p14:tracePt t="16247" x="4287838" y="3421063"/>
          <p14:tracePt t="16251" x="4294188" y="3438525"/>
          <p14:tracePt t="16255" x="4294188" y="3451225"/>
          <p14:tracePt t="16256" x="4300538" y="3462338"/>
          <p14:tracePt t="16257" x="4300538" y="3468688"/>
          <p14:tracePt t="16261" x="4305300" y="3481388"/>
          <p14:tracePt t="16264" x="4311650" y="3492500"/>
          <p14:tracePt t="16267" x="4311650" y="3505200"/>
          <p14:tracePt t="16268" x="4318000" y="3509963"/>
          <p14:tracePt t="16271" x="4318000" y="3529013"/>
          <p14:tracePt t="16274" x="4318000" y="3535363"/>
          <p14:tracePt t="16277" x="4329113" y="3552825"/>
          <p14:tracePt t="16280" x="4329113" y="3563938"/>
          <p14:tracePt t="16284" x="4335463" y="3576638"/>
          <p14:tracePt t="16285" x="4335463" y="3582988"/>
          <p14:tracePt t="16288" x="4341813" y="3587750"/>
          <p14:tracePt t="16289" x="4341813" y="3600450"/>
          <p14:tracePt t="16291" x="4341813" y="3606800"/>
          <p14:tracePt t="16294" x="4352925" y="3617913"/>
          <p14:tracePt t="16295" x="4352925" y="3624263"/>
          <p14:tracePt t="16297" x="4352925" y="3636963"/>
          <p14:tracePt t="16300" x="4359275" y="3648075"/>
          <p14:tracePt t="16304" x="4371975" y="3665538"/>
          <p14:tracePt t="16307" x="4371975" y="3678238"/>
          <p14:tracePt t="16310" x="4378325" y="3690938"/>
          <p14:tracePt t="16314" x="4389438" y="3714750"/>
          <p14:tracePt t="16317" x="4395788" y="3725863"/>
          <p14:tracePt t="16321" x="4402138" y="3738563"/>
          <p14:tracePt t="16322" x="4413250" y="3756025"/>
          <p14:tracePt t="16324" x="4413250" y="3767138"/>
          <p14:tracePt t="16325" x="4419600" y="3767138"/>
          <p14:tracePt t="16326" x="4425950" y="3773488"/>
          <p14:tracePt t="16328" x="4425950" y="3786188"/>
          <p14:tracePt t="16330" x="4430713" y="3792538"/>
          <p14:tracePt t="16334" x="4437063" y="3810000"/>
          <p14:tracePt t="16338" x="4449763" y="3821113"/>
          <p14:tracePt t="16338" x="4449763" y="3827463"/>
          <p14:tracePt t="16339" x="4449763" y="3833813"/>
          <p14:tracePt t="16341" x="4456113" y="3833813"/>
          <p14:tracePt t="16344" x="4456113" y="3844925"/>
          <p14:tracePt t="16345" x="4460875" y="3851275"/>
          <p14:tracePt t="16347" x="4467225" y="3857625"/>
          <p14:tracePt t="16351" x="4473575" y="3863975"/>
          <p14:tracePt t="16354" x="4479925" y="3881438"/>
          <p14:tracePt t="16358" x="4484688" y="3887788"/>
          <p14:tracePt t="16360" x="4484688" y="3894138"/>
          <p14:tracePt t="16364" x="4491038" y="3894138"/>
          <p14:tracePt t="16367" x="4491038" y="3905250"/>
          <p14:tracePt t="16371" x="4497388" y="3911600"/>
          <p14:tracePt t="16374" x="4497388" y="3917950"/>
          <p14:tracePt t="16377" x="4503738" y="3917950"/>
          <p14:tracePt t="16381" x="4503738" y="3922713"/>
          <p14:tracePt t="16391" x="4503738" y="3929063"/>
          <p14:tracePt t="16393" x="4508500" y="3929063"/>
          <p14:tracePt t="16404" x="4514850" y="3929063"/>
          <p14:tracePt t="16413" x="4521200" y="3929063"/>
          <p14:tracePt t="16420" x="4527550" y="3929063"/>
          <p14:tracePt t="16428" x="4527550" y="3935413"/>
          <p14:tracePt t="16446" x="4533900" y="3935413"/>
          <p14:tracePt t="16466" x="4538663" y="3935413"/>
          <p14:tracePt t="16472" x="4545013" y="3935413"/>
          <p14:tracePt t="16478" x="4551363" y="3941763"/>
          <p14:tracePt t="16482" x="4557713" y="3941763"/>
          <p14:tracePt t="16487" x="4562475" y="3948113"/>
          <p14:tracePt t="16488" x="4568825" y="3948113"/>
          <p14:tracePt t="16490" x="4575175" y="3948113"/>
          <p14:tracePt t="16494" x="4581525" y="3952875"/>
          <p14:tracePt t="16497" x="4586288" y="3959225"/>
          <p14:tracePt t="16501" x="4592638" y="3959225"/>
          <p14:tracePt t="16501" x="4592638" y="3965575"/>
          <p14:tracePt t="16504" x="4598988" y="3965575"/>
          <p14:tracePt t="16507" x="4605338" y="3965575"/>
          <p14:tracePt t="16510" x="4605338" y="3971925"/>
          <p14:tracePt t="16514" x="4610100" y="3971925"/>
          <p14:tracePt t="16517" x="4616450" y="3971925"/>
          <p14:tracePt t="16521" x="4616450" y="3976688"/>
          <p14:tracePt t="16524" x="4622800" y="3983038"/>
          <p14:tracePt t="16530" x="4629150" y="3983038"/>
          <p14:tracePt t="16533" x="4629150" y="3989388"/>
          <p14:tracePt t="16537" x="4635500" y="3989388"/>
          <p14:tracePt t="16540" x="4635500" y="3995738"/>
          <p14:tracePt t="16542" x="4640263" y="3995738"/>
          <p14:tracePt t="16546" x="4640263" y="4000500"/>
          <p14:tracePt t="16549" x="4640263" y="4006850"/>
          <p14:tracePt t="16551" x="4646613" y="4006850"/>
          <p14:tracePt t="16555" x="4646613" y="4013200"/>
          <p14:tracePt t="16558" x="4646613" y="4019550"/>
          <p14:tracePt t="16562" x="4652963" y="4024313"/>
          <p14:tracePt t="16564" x="4652963" y="4030663"/>
          <p14:tracePt t="16568" x="4652963" y="4037013"/>
          <p14:tracePt t="16571" x="4659313" y="4037013"/>
          <p14:tracePt t="16574" x="4659313" y="4043363"/>
          <p14:tracePt t="16577" x="4659313" y="4049713"/>
          <p14:tracePt t="16580" x="4659313" y="4054475"/>
          <p14:tracePt t="16584" x="4664075" y="4054475"/>
          <p14:tracePt t="16584" x="4664075" y="4060825"/>
          <p14:tracePt t="16590" x="4670425" y="4060825"/>
          <p14:tracePt t="16593" x="4670425" y="4067175"/>
          <p14:tracePt t="16598" x="4676775" y="4067175"/>
          <p14:tracePt t="16599" x="4676775" y="4073525"/>
          <p14:tracePt t="16603" x="4676775" y="4078288"/>
          <p14:tracePt t="16606" x="4683125" y="4078288"/>
          <p14:tracePt t="16611" x="4687888" y="4084638"/>
          <p14:tracePt t="16614" x="4694238" y="4084638"/>
          <p14:tracePt t="16616" x="4694238" y="4090988"/>
          <p14:tracePt t="16618" x="4700588" y="4090988"/>
          <p14:tracePt t="16622" x="4706938" y="4097338"/>
          <p14:tracePt t="16622" x="4706938" y="4102100"/>
          <p14:tracePt t="16624" x="4713288" y="4102100"/>
          <p14:tracePt t="16625" x="4718050" y="4102100"/>
          <p14:tracePt t="16626" x="4718050" y="4108450"/>
          <p14:tracePt t="16628" x="4724400" y="4114800"/>
          <p14:tracePt t="16630" x="4724400" y="4121150"/>
          <p14:tracePt t="16633" x="4730750" y="4127500"/>
          <p14:tracePt t="16638" x="4748213" y="4138613"/>
          <p14:tracePt t="16638" x="4748213" y="4144963"/>
          <p14:tracePt t="16639" x="4754563" y="4144963"/>
          <p14:tracePt t="16641" x="4760913" y="4156075"/>
          <p14:tracePt t="16642" x="4765675" y="4162425"/>
          <p14:tracePt t="16644" x="4772025" y="4168775"/>
          <p14:tracePt t="16645" x="4772025" y="4175125"/>
          <p14:tracePt t="16646" x="4778375" y="4175125"/>
          <p14:tracePt t="16648" x="4784725" y="4179888"/>
          <p14:tracePt t="16648" x="4791075" y="4186238"/>
          <p14:tracePt t="16649" x="4791075" y="4192588"/>
          <p14:tracePt t="16651" x="4802188" y="4198938"/>
          <p14:tracePt t="16654" x="4808538" y="4210050"/>
          <p14:tracePt t="16657" x="4819650" y="4222750"/>
          <p14:tracePt t="16658" x="4826000" y="4229100"/>
          <p14:tracePt t="16659" x="4832350" y="4229100"/>
          <p14:tracePt t="16660" x="4832350" y="4240213"/>
          <p14:tracePt t="16661" x="4838700" y="4240213"/>
          <p14:tracePt t="16662" x="4843463" y="4240213"/>
          <p14:tracePt t="16663" x="4843463" y="4246563"/>
          <p14:tracePt t="16667" x="4849813" y="4257675"/>
          <p14:tracePt t="16671" x="4862513" y="4270375"/>
          <p14:tracePt t="16674" x="4867275" y="4270375"/>
          <p14:tracePt t="16677" x="4867275" y="4276725"/>
          <p14:tracePt t="16680" x="4873625" y="4281488"/>
          <p14:tracePt t="16684" x="4873625" y="4287838"/>
          <p14:tracePt t="16688" x="4886325" y="4287838"/>
          <p14:tracePt t="16690" x="4886325" y="4294188"/>
          <p14:tracePt t="16695" x="4892675" y="4294188"/>
          <p14:tracePt t="16698" x="4892675" y="4300538"/>
          <p14:tracePt t="16702" x="4897438" y="4300538"/>
          <p14:tracePt t="16708" x="4897438" y="4306888"/>
          <p14:tracePt t="16711" x="4903788" y="4306888"/>
          <p14:tracePt t="16713" x="4903788" y="4311650"/>
          <p14:tracePt t="16714" x="4910138" y="4311650"/>
          <p14:tracePt t="16720" x="4916488" y="4318000"/>
          <p14:tracePt t="16726" x="4921250" y="4318000"/>
          <p14:tracePt t="16728" x="4921250" y="4324350"/>
          <p14:tracePt t="16730" x="4927600" y="4324350"/>
          <p14:tracePt t="16733" x="4933950" y="4330700"/>
          <p14:tracePt t="16738" x="4940300" y="4335463"/>
          <p14:tracePt t="16740" x="4945063" y="4341813"/>
          <p14:tracePt t="16744" x="4951413" y="4341813"/>
          <p14:tracePt t="16747" x="4957763" y="4341813"/>
          <p14:tracePt t="16750" x="4957763" y="4348163"/>
          <p14:tracePt t="16773" x="4964113" y="4348163"/>
          <p14:tracePt t="16837" x="4970463" y="4348163"/>
          <p14:tracePt t="16847" x="4970463" y="4354513"/>
          <p14:tracePt t="16848" x="4975225" y="4354513"/>
          <p14:tracePt t="16851" x="4981575" y="4354513"/>
          <p14:tracePt t="16854" x="4981575" y="4359275"/>
          <p14:tracePt t="16858" x="4987925" y="4359275"/>
          <p14:tracePt t="16861" x="4987925" y="4365625"/>
          <p14:tracePt t="16862" x="4994275" y="4365625"/>
          <p14:tracePt t="16866" x="4999038" y="4365625"/>
          <p14:tracePt t="16871" x="5005388" y="4371975"/>
          <p14:tracePt t="16879" x="5011738" y="4371975"/>
          <p14:tracePt t="16884" x="5011738" y="4378325"/>
          <p14:tracePt t="16918" x="5018088" y="4378325"/>
          <p14:tracePt t="16931" x="5018088" y="4384675"/>
          <p14:tracePt t="16943" x="5022850" y="4384675"/>
          <p14:tracePt t="16953" x="5022850" y="4389438"/>
          <p14:tracePt t="16955" x="5029200" y="4389438"/>
          <p14:tracePt t="16958" x="5035550" y="4389438"/>
          <p14:tracePt t="16965" x="5041900" y="4395788"/>
          <p14:tracePt t="16972" x="5046663" y="4395788"/>
          <p14:tracePt t="16978" x="5053013" y="4402138"/>
          <p14:tracePt t="16981" x="5059363" y="4402138"/>
          <p14:tracePt t="16983" x="5059363" y="4408488"/>
          <p14:tracePt t="16985" x="5065713" y="4408488"/>
          <p14:tracePt t="16989" x="5065713" y="4413250"/>
          <p14:tracePt t="16989" x="5072063" y="4413250"/>
          <p14:tracePt t="16994" x="5076825" y="4419600"/>
          <p14:tracePt t="16997" x="5083175" y="4419600"/>
          <p14:tracePt t="16999" x="5083175" y="4425950"/>
          <p14:tracePt t="17001" x="5089525" y="4425950"/>
          <p14:tracePt t="17004" x="5095875" y="4432300"/>
          <p14:tracePt t="17007" x="5100638" y="4432300"/>
          <p14:tracePt t="17008" x="5100638" y="4437063"/>
          <p14:tracePt t="17009" x="5106988" y="4437063"/>
          <p14:tracePt t="17012" x="5113338" y="4437063"/>
          <p14:tracePt t="17013" x="5113338" y="4443413"/>
          <p14:tracePt t="17017" x="5119688" y="4443413"/>
          <p14:tracePt t="17018" x="5130800" y="4449763"/>
          <p14:tracePt t="17021" x="5137150" y="4456113"/>
          <p14:tracePt t="17023" x="5149850" y="4456113"/>
          <p14:tracePt t="17027" x="5154613" y="4462463"/>
          <p14:tracePt t="17030" x="5160963" y="4467225"/>
          <p14:tracePt t="17033" x="5173663" y="4467225"/>
          <p14:tracePt t="17037" x="5178425" y="4479925"/>
          <p14:tracePt t="17041" x="5184775" y="4479925"/>
          <p14:tracePt t="17045" x="5191125" y="4479925"/>
          <p14:tracePt t="17049" x="5197475" y="4479925"/>
          <p14:tracePt t="17052" x="5202238" y="4486275"/>
          <p14:tracePt t="17060" x="5208588" y="4486275"/>
          <p14:tracePt t="17072" x="5214938" y="4486275"/>
          <p14:tracePt t="17081" x="5221288" y="4486275"/>
          <p14:tracePt t="17089" x="5227638" y="4486275"/>
          <p14:tracePt t="17096" x="5232400" y="4486275"/>
          <p14:tracePt t="17103" x="5238750" y="4486275"/>
          <p14:tracePt t="17106" x="5245100" y="4486275"/>
          <p14:tracePt t="17109" x="5251450" y="4486275"/>
          <p14:tracePt t="17112" x="5256213" y="4486275"/>
          <p14:tracePt t="17115" x="5262563" y="4486275"/>
          <p14:tracePt t="17118" x="5268913" y="4486275"/>
          <p14:tracePt t="17121" x="5275263" y="4486275"/>
          <p14:tracePt t="17123" x="5280025" y="4486275"/>
          <p14:tracePt t="17127" x="5292725" y="4486275"/>
          <p14:tracePt t="17130" x="5303838" y="4486275"/>
          <p14:tracePt t="17133" x="5316538" y="4486275"/>
          <p14:tracePt t="17137" x="5334000" y="4486275"/>
          <p14:tracePt t="17140" x="5340350" y="4486275"/>
          <p14:tracePt t="17141" x="5346700" y="4486275"/>
          <p14:tracePt t="17143" x="5357813" y="4486275"/>
          <p14:tracePt t="17147" x="5370513" y="4486275"/>
          <p14:tracePt t="17150" x="5381625" y="4486275"/>
          <p14:tracePt t="17154" x="5394325" y="4486275"/>
          <p14:tracePt t="17157" x="5400675" y="4486275"/>
          <p14:tracePt t="17160" x="5411788" y="4486275"/>
          <p14:tracePt t="17163" x="5418138" y="4486275"/>
          <p14:tracePt t="17167" x="5430838" y="4486275"/>
          <p14:tracePt t="17171" x="5441950" y="4486275"/>
          <p14:tracePt t="17174" x="5448300" y="4486275"/>
          <p14:tracePt t="17177" x="5454650" y="4479925"/>
          <p14:tracePt t="17180" x="5459413" y="4479925"/>
          <p14:tracePt t="17183" x="5465763" y="4479925"/>
          <p14:tracePt t="17188" x="5472113" y="4479925"/>
          <p14:tracePt t="17191" x="5478463" y="4479925"/>
          <p14:tracePt t="17194" x="5483225" y="4479925"/>
          <p14:tracePt t="17201" x="5489575" y="4479925"/>
          <p14:tracePt t="17204" x="5495925" y="4479925"/>
          <p14:tracePt t="17206" x="5502275" y="4479925"/>
          <p14:tracePt t="17209" x="5508625" y="4479925"/>
          <p14:tracePt t="17214" x="5513388" y="4479925"/>
          <p14:tracePt t="17216" x="5519738" y="4479925"/>
          <p14:tracePt t="17218" x="5526088" y="4479925"/>
          <p14:tracePt t="17222" x="5532438" y="4486275"/>
          <p14:tracePt t="17225" x="5537200" y="4486275"/>
          <p14:tracePt t="17228" x="5543550" y="4486275"/>
          <p14:tracePt t="17228" x="5549900" y="4486275"/>
          <p14:tracePt t="17230" x="5549900" y="4491038"/>
          <p14:tracePt t="17233" x="5556250" y="4491038"/>
          <p14:tracePt t="17238" x="5561013" y="4491038"/>
          <p14:tracePt t="17239" x="5567363" y="4491038"/>
          <p14:tracePt t="17241" x="5573713" y="4491038"/>
          <p14:tracePt t="17242" x="5580063" y="4491038"/>
          <p14:tracePt t="17243" x="5580063" y="4497388"/>
          <p14:tracePt t="17245" x="5586413" y="4497388"/>
          <p14:tracePt t="17247" x="5591175" y="4503738"/>
          <p14:tracePt t="17251" x="5597525" y="4503738"/>
          <p14:tracePt t="17255" x="5603875" y="4503738"/>
          <p14:tracePt t="17255" x="5610225" y="4503738"/>
          <p14:tracePt t="17258" x="5614988" y="4510088"/>
          <p14:tracePt t="17261" x="5621338" y="4510088"/>
          <p14:tracePt t="17263" x="5627688" y="4510088"/>
          <p14:tracePt t="17267" x="5634038" y="4514850"/>
          <p14:tracePt t="17271" x="5638800" y="4514850"/>
          <p14:tracePt t="17273" x="5645150" y="4514850"/>
          <p14:tracePt t="17276" x="5651500" y="4514850"/>
          <p14:tracePt t="17280" x="5657850" y="4521200"/>
          <p14:tracePt t="17283" x="5664200" y="4521200"/>
          <p14:tracePt t="17288" x="5675313" y="4527550"/>
          <p14:tracePt t="17291" x="5681663" y="4527550"/>
          <p14:tracePt t="17294" x="5688013" y="4527550"/>
          <p14:tracePt t="17297" x="5692775" y="4527550"/>
          <p14:tracePt t="17298" x="5699125" y="4527550"/>
          <p14:tracePt t="17301" x="5705475" y="4527550"/>
          <p14:tracePt t="17304" x="5711825" y="4527550"/>
          <p14:tracePt t="17306" x="5722938" y="4527550"/>
          <p14:tracePt t="17310" x="5735638" y="4527550"/>
          <p14:tracePt t="17313" x="5746750" y="4527550"/>
          <p14:tracePt t="17316" x="5765800" y="4527550"/>
          <p14:tracePt t="17321" x="5783263" y="4527550"/>
          <p14:tracePt t="17322" x="5794375" y="4527550"/>
          <p14:tracePt t="17323" x="5800725" y="4527550"/>
          <p14:tracePt t="17326" x="5813425" y="4533900"/>
          <p14:tracePt t="17330" x="5830888" y="4533900"/>
          <p14:tracePt t="17333" x="5848350" y="4533900"/>
          <p14:tracePt t="17337" x="5861050" y="4533900"/>
          <p14:tracePt t="17338" x="5872163" y="4533900"/>
          <p14:tracePt t="17340" x="5884863" y="4533900"/>
          <p14:tracePt t="17343" x="5891213" y="4533900"/>
          <p14:tracePt t="17346" x="5902325" y="4533900"/>
          <p14:tracePt t="17350" x="5915025" y="4533900"/>
          <p14:tracePt t="17354" x="5926138" y="4533900"/>
          <p14:tracePt t="17355" x="5932488" y="4533900"/>
          <p14:tracePt t="17357" x="5938838" y="4533900"/>
          <p14:tracePt t="17360" x="5945188" y="4533900"/>
          <p14:tracePt t="17363" x="5949950" y="4533900"/>
          <p14:tracePt t="17366" x="5956300" y="4533900"/>
          <p14:tracePt t="17371" x="5962650" y="4533900"/>
          <p14:tracePt t="17376" x="5969000" y="4533900"/>
          <p14:tracePt t="17388" x="5973763" y="4533900"/>
          <p14:tracePt t="17394" x="5980113" y="4533900"/>
          <p14:tracePt t="17399" x="5986463" y="4533900"/>
          <p14:tracePt t="17404" x="5992813" y="4533900"/>
          <p14:tracePt t="17406" x="5997575" y="4533900"/>
          <p14:tracePt t="17409" x="6003925" y="4533900"/>
          <p14:tracePt t="17411" x="6010275" y="4533900"/>
          <p14:tracePt t="17414" x="6016625" y="4533900"/>
          <p14:tracePt t="17416" x="6022975" y="4533900"/>
          <p14:tracePt t="17421" x="6034088" y="4533900"/>
          <p14:tracePt t="17422" x="6040438" y="4533900"/>
          <p14:tracePt t="17423" x="6046788" y="4533900"/>
          <p14:tracePt t="17426" x="6057900" y="4533900"/>
          <p14:tracePt t="17430" x="6070600" y="4533900"/>
          <p14:tracePt t="17431" x="6075363" y="4533900"/>
          <p14:tracePt t="17433" x="6088063" y="4533900"/>
          <p14:tracePt t="17437" x="6100763" y="4533900"/>
          <p14:tracePt t="17438" x="6111875" y="4533900"/>
          <p14:tracePt t="17440" x="6118225" y="4533900"/>
          <p14:tracePt t="17441" x="6124575" y="4533900"/>
          <p14:tracePt t="17444" x="6135688" y="4533900"/>
          <p14:tracePt t="17446" x="6142038" y="4533900"/>
          <p14:tracePt t="17450" x="6153150" y="4533900"/>
          <p14:tracePt t="17454" x="6172200" y="4533900"/>
          <p14:tracePt t="17457" x="6176963" y="4533900"/>
          <p14:tracePt t="17460" x="6189663" y="4533900"/>
          <p14:tracePt t="17463" x="6202363" y="4533900"/>
          <p14:tracePt t="17466" x="6207125" y="4533900"/>
          <p14:tracePt t="17471" x="6213475" y="4533900"/>
          <p14:tracePt t="17472" x="6219825" y="4533900"/>
          <p14:tracePt t="17474" x="6226175" y="4533900"/>
          <p14:tracePt t="17477" x="6230938" y="4533900"/>
          <p14:tracePt t="17481" x="6237288" y="4533900"/>
          <p14:tracePt t="17485" x="6243638" y="4533900"/>
          <p14:tracePt t="17487" x="6249988" y="4533900"/>
          <p14:tracePt t="17491" x="6254750" y="4533900"/>
          <p14:tracePt t="17495" x="6261100" y="4533900"/>
          <p14:tracePt t="17499" x="6267450" y="4533900"/>
          <p14:tracePt t="17503" x="6273800" y="4533900"/>
          <p14:tracePt t="17505" x="6280150" y="4533900"/>
          <p14:tracePt t="17508" x="6284913" y="4533900"/>
          <p14:tracePt t="17511" x="6291263" y="4533900"/>
          <p14:tracePt t="17515" x="6297613" y="4533900"/>
          <p14:tracePt t="17516" x="6303963" y="4533900"/>
          <p14:tracePt t="17521" x="6308725" y="4533900"/>
          <p14:tracePt t="17524" x="6315075" y="4533900"/>
          <p14:tracePt t="17526" x="6327775" y="4533900"/>
          <p14:tracePt t="17530" x="6332538" y="4533900"/>
          <p14:tracePt t="17530" x="6338888" y="4533900"/>
          <p14:tracePt t="17531" x="6345238" y="4533900"/>
          <p14:tracePt t="17534" x="6351588" y="4533900"/>
          <p14:tracePt t="17537" x="6356350" y="4533900"/>
          <p14:tracePt t="17540" x="6362700" y="4533900"/>
          <p14:tracePt t="17541" x="6369050" y="4533900"/>
          <p14:tracePt t="17543" x="6375400" y="4533900"/>
          <p14:tracePt t="17546" x="6381750" y="4533900"/>
          <p14:tracePt t="17550" x="6392863" y="4533900"/>
          <p14:tracePt t="17554" x="6405563" y="4533900"/>
          <p14:tracePt t="17557" x="6416675" y="4533900"/>
          <p14:tracePt t="17560" x="6423025" y="4533900"/>
          <p14:tracePt t="17563" x="6434138" y="4527550"/>
          <p14:tracePt t="17566" x="6440488" y="4527550"/>
          <p14:tracePt t="17571" x="6446838" y="4527550"/>
          <p14:tracePt t="17572" x="6453188" y="4527550"/>
          <p14:tracePt t="17575" x="6459538" y="4527550"/>
          <p14:tracePt t="17576" x="6464300" y="4527550"/>
          <p14:tracePt t="17580" x="6470650" y="4527550"/>
          <p14:tracePt t="17583" x="6477000" y="4527550"/>
          <p14:tracePt t="17587" x="6488113" y="4527550"/>
          <p14:tracePt t="17590" x="6494463" y="4527550"/>
          <p14:tracePt t="17591" x="6500813" y="4527550"/>
          <p14:tracePt t="17591" x="6507163" y="4527550"/>
          <p14:tracePt t="17594" x="6511925" y="4527550"/>
          <p14:tracePt t="17596" x="6518275" y="4527550"/>
          <p14:tracePt t="17600" x="6530975" y="4527550"/>
          <p14:tracePt t="17604" x="6548438" y="4527550"/>
          <p14:tracePt t="17605" x="6554788" y="4527550"/>
          <p14:tracePt t="17606" x="6561138" y="4527550"/>
          <p14:tracePt t="17610" x="6578600" y="4527550"/>
          <p14:tracePt t="17613" x="6589713" y="4527550"/>
          <p14:tracePt t="17616" x="6608763" y="4527550"/>
          <p14:tracePt t="17621" x="6626225" y="4527550"/>
          <p14:tracePt t="17622" x="6638925" y="4527550"/>
          <p14:tracePt t="17624" x="6643688" y="4521200"/>
          <p14:tracePt t="17626" x="6656388" y="4521200"/>
          <p14:tracePt t="17630" x="6667500" y="4521200"/>
          <p14:tracePt t="17631" x="6673850" y="4521200"/>
          <p14:tracePt t="17633" x="6680200" y="4521200"/>
          <p14:tracePt t="17637" x="6697663" y="4521200"/>
          <p14:tracePt t="17640" x="6704013" y="4521200"/>
          <p14:tracePt t="17641" x="6710363" y="4521200"/>
          <p14:tracePt t="17641" x="6716713" y="4521200"/>
          <p14:tracePt t="17644" x="6721475" y="4521200"/>
          <p14:tracePt t="17646" x="6734175" y="4514850"/>
          <p14:tracePt t="17650" x="6740525" y="4514850"/>
          <p14:tracePt t="17654" x="6745288" y="4514850"/>
          <p14:tracePt t="17657" x="6757988" y="4514850"/>
          <p14:tracePt t="17660" x="6764338" y="4514850"/>
          <p14:tracePt t="17663" x="6769100" y="4514850"/>
          <p14:tracePt t="17666" x="6781800" y="4514850"/>
          <p14:tracePt t="17671" x="6788150" y="4514850"/>
          <p14:tracePt t="17674" x="6794500" y="4514850"/>
          <p14:tracePt t="17677" x="6799263" y="4514850"/>
          <p14:tracePt t="17680" x="6805613" y="4514850"/>
          <p14:tracePt t="17684" x="6811963" y="4514850"/>
          <p14:tracePt t="17689" x="6818313" y="4514850"/>
          <p14:tracePt t="17692" x="6823075" y="4514850"/>
          <p14:tracePt t="17695" x="6829425" y="4514850"/>
          <p14:tracePt t="17697" x="6835775" y="4514850"/>
          <p14:tracePt t="17700" x="6835775" y="4510088"/>
          <p14:tracePt t="17704" x="6846888" y="4510088"/>
          <p14:tracePt t="17706" x="6859588" y="4510088"/>
          <p14:tracePt t="17710" x="6865938" y="4510088"/>
          <p14:tracePt t="17713" x="6870700" y="4510088"/>
          <p14:tracePt t="17714" x="6877050" y="4510088"/>
          <p14:tracePt t="17716" x="6883400" y="4510088"/>
          <p14:tracePt t="17721" x="6896100" y="4510088"/>
          <p14:tracePt t="17722" x="6907213" y="4510088"/>
          <p14:tracePt t="17724" x="6913563" y="4510088"/>
          <p14:tracePt t="17728" x="6924675" y="4510088"/>
          <p14:tracePt t="17731" x="6931025" y="4510088"/>
          <p14:tracePt t="17734" x="6937375" y="4510088"/>
          <p14:tracePt t="17737" x="6943725" y="4510088"/>
          <p14:tracePt t="17740" x="6948488" y="4510088"/>
          <p14:tracePt t="17743" x="6954838" y="4510088"/>
          <p14:tracePt t="17746" x="6967538" y="4510088"/>
          <p14:tracePt t="17750" x="6973888" y="4510088"/>
          <p14:tracePt t="17754" x="6978650" y="4510088"/>
          <p14:tracePt t="17755" x="6985000" y="4510088"/>
          <p14:tracePt t="17757" x="6991350" y="4510088"/>
          <p14:tracePt t="17758" x="6997700" y="4510088"/>
          <p14:tracePt t="17761" x="7002463" y="4510088"/>
          <p14:tracePt t="17764" x="7008813" y="4510088"/>
          <p14:tracePt t="17767" x="7021513" y="4510088"/>
          <p14:tracePt t="17770" x="7026275" y="4510088"/>
          <p14:tracePt t="17773" x="7032625" y="4510088"/>
          <p14:tracePt t="17776" x="7045325" y="4510088"/>
          <p14:tracePt t="17780" x="7050088" y="4510088"/>
          <p14:tracePt t="17783" x="7062788" y="4510088"/>
          <p14:tracePt t="17784" x="7069138" y="4510088"/>
          <p14:tracePt t="17787" x="7080250" y="4510088"/>
          <p14:tracePt t="17790" x="7086600" y="4503738"/>
          <p14:tracePt t="17791" x="7099300" y="4503738"/>
          <p14:tracePt t="17794" x="7104063" y="4497388"/>
          <p14:tracePt t="17794" x="7110413" y="4497388"/>
          <p14:tracePt t="17796" x="7116763" y="4497388"/>
          <p14:tracePt t="17800" x="7134225" y="4491038"/>
          <p14:tracePt t="17803" x="7153275" y="4491038"/>
          <p14:tracePt t="17807" x="7164388" y="4491038"/>
          <p14:tracePt t="17810" x="7181850" y="4491038"/>
          <p14:tracePt t="17813" x="7194550" y="4486275"/>
          <p14:tracePt t="17816" x="7218363" y="4486275"/>
          <p14:tracePt t="17823" x="7259638" y="4486275"/>
          <p14:tracePt t="17824" x="7278688" y="4486275"/>
          <p14:tracePt t="17826" x="7289800" y="4486275"/>
          <p14:tracePt t="17830" x="7307263" y="4486275"/>
          <p14:tracePt t="17833" x="7332663" y="4486275"/>
          <p14:tracePt t="17837" x="7356475" y="4486275"/>
          <p14:tracePt t="17840" x="7367588" y="4486275"/>
          <p14:tracePt t="17841" x="7373938" y="4486275"/>
          <p14:tracePt t="17841" x="7380288" y="4486275"/>
          <p14:tracePt t="17842" x="7385050" y="4486275"/>
          <p14:tracePt t="17844" x="7391400" y="4486275"/>
          <p14:tracePt t="17846" x="7397750" y="4486275"/>
          <p14:tracePt t="17849" x="7415213" y="4491038"/>
          <p14:tracePt t="17854" x="7434263" y="4491038"/>
          <p14:tracePt t="17855" x="7445375" y="4491038"/>
          <p14:tracePt t="17856" x="7445375" y="4497388"/>
          <p14:tracePt t="17857" x="7451725" y="4497388"/>
          <p14:tracePt t="17858" x="7458075" y="4497388"/>
          <p14:tracePt t="17860" x="7462838" y="4497388"/>
          <p14:tracePt t="17861" x="7469188" y="4497388"/>
          <p14:tracePt t="17863" x="7475538" y="4497388"/>
          <p14:tracePt t="17864" x="7481888" y="4497388"/>
          <p14:tracePt t="17866" x="7486650" y="4497388"/>
          <p14:tracePt t="17870" x="7505700" y="4503738"/>
          <p14:tracePt t="17871" x="7512050" y="4503738"/>
          <p14:tracePt t="17873" x="7516813" y="4503738"/>
          <p14:tracePt t="17876" x="7529513" y="4503738"/>
          <p14:tracePt t="17877" x="7540625" y="4503738"/>
          <p14:tracePt t="17880" x="7553325" y="4510088"/>
          <p14:tracePt t="17883" x="7570788" y="4510088"/>
          <p14:tracePt t="17888" x="7594600" y="4514850"/>
          <p14:tracePt t="17888" x="7600950" y="4514850"/>
          <p14:tracePt t="17890" x="7613650" y="4514850"/>
          <p14:tracePt t="17891" x="7618413" y="4514850"/>
          <p14:tracePt t="17893" x="7631113" y="4514850"/>
          <p14:tracePt t="17896" x="7661275" y="4514850"/>
          <p14:tracePt t="17899" x="7685088" y="4514850"/>
          <p14:tracePt t="17904" x="7715250" y="4521200"/>
          <p14:tracePt t="17905" x="7726363" y="4521200"/>
          <p14:tracePt t="17907" x="7750175" y="4527550"/>
          <p14:tracePt t="17909" x="7762875" y="4527550"/>
          <p14:tracePt t="17913" x="7793038" y="4527550"/>
          <p14:tracePt t="17914" x="7810500" y="4527550"/>
          <p14:tracePt t="17916" x="7816850" y="4533900"/>
          <p14:tracePt t="17921" x="7864475" y="4538663"/>
          <p14:tracePt t="17922" x="7881938" y="4538663"/>
          <p14:tracePt t="17924" x="7894638" y="4538663"/>
          <p14:tracePt t="17925" x="7905750" y="4538663"/>
          <p14:tracePt t="17927" x="7918450" y="4545013"/>
          <p14:tracePt t="17929" x="7942263" y="4551363"/>
          <p14:tracePt t="17933" x="7966075" y="4551363"/>
          <p14:tracePt t="17934" x="7972425" y="4551363"/>
          <p14:tracePt t="17938" x="8001000" y="4557713"/>
          <p14:tracePt t="17938" x="8001000" y="4564063"/>
          <p14:tracePt t="17939" x="8013700" y="4564063"/>
          <p14:tracePt t="17941" x="8031163" y="4564063"/>
          <p14:tracePt t="17943" x="8031163" y="4568825"/>
          <p14:tracePt t="17946" x="8054975" y="4568825"/>
          <p14:tracePt t="17949" x="8085138" y="4581525"/>
          <p14:tracePt t="17954" x="8108950" y="4581525"/>
          <p14:tracePt t="17955" x="8115300" y="4587875"/>
          <p14:tracePt t="17956" x="8128000" y="4587875"/>
          <p14:tracePt t="17957" x="8128000" y="4592638"/>
          <p14:tracePt t="17958" x="8132763" y="4592638"/>
          <p14:tracePt t="17959" x="8145463" y="4592638"/>
          <p14:tracePt t="17963" x="8151813" y="4598988"/>
          <p14:tracePt t="17966" x="8169275" y="4598988"/>
          <p14:tracePt t="17971" x="8186738" y="4605338"/>
          <p14:tracePt t="17972" x="8193088" y="4605338"/>
          <p14:tracePt t="17974" x="8199438" y="4605338"/>
          <p14:tracePt t="17976" x="8205788" y="4605338"/>
          <p14:tracePt t="17979" x="8210550" y="4611688"/>
          <p14:tracePt t="17983" x="8216900" y="4611688"/>
          <p14:tracePt t="17988" x="8234363" y="4616450"/>
          <p14:tracePt t="17990" x="8240713" y="4616450"/>
          <p14:tracePt t="17993" x="8247063" y="4616450"/>
          <p14:tracePt t="17996" x="8258175" y="4616450"/>
          <p14:tracePt t="17997" x="8270875" y="4616450"/>
          <p14:tracePt t="18000" x="8283575" y="4616450"/>
          <p14:tracePt t="18004" x="8301038" y="4622800"/>
          <p14:tracePt t="18006" x="8312150" y="4622800"/>
          <p14:tracePt t="18009" x="8331200" y="4629150"/>
          <p14:tracePt t="18013" x="8342313" y="4629150"/>
          <p14:tracePt t="18014" x="8361363" y="4629150"/>
          <p14:tracePt t="18016" x="8366125" y="4629150"/>
          <p14:tracePt t="18021" x="8396288" y="4635500"/>
          <p14:tracePt t="18022" x="8408988" y="4635500"/>
          <p14:tracePt t="18024" x="8413750" y="4635500"/>
          <p14:tracePt t="18024" x="8420100" y="4635500"/>
          <p14:tracePt t="18025" x="8426450" y="4635500"/>
          <p14:tracePt t="18027" x="8437563" y="4635500"/>
          <p14:tracePt t="18029" x="8450263" y="4635500"/>
          <p14:tracePt t="18033" x="8467725" y="4641850"/>
          <p14:tracePt t="18037" x="8497888" y="4646613"/>
          <p14:tracePt t="18040" x="8504238" y="4646613"/>
          <p14:tracePt t="18041" x="8515350" y="4646613"/>
          <p14:tracePt t="18042" x="8521700" y="4646613"/>
          <p14:tracePt t="18044" x="8528050" y="4646613"/>
          <p14:tracePt t="18046" x="8534400" y="4646613"/>
          <p14:tracePt t="18049" x="8558213" y="4646613"/>
          <p14:tracePt t="18054" x="8569325" y="4652963"/>
          <p14:tracePt t="18055" x="8582025" y="4652963"/>
          <p14:tracePt t="18056" x="8588375" y="4652963"/>
          <p14:tracePt t="18058" x="8593138" y="4652963"/>
          <p14:tracePt t="18059" x="8599488" y="4652963"/>
          <p14:tracePt t="18063" x="8605838" y="4652963"/>
          <p14:tracePt t="18064" x="8612188" y="4652963"/>
          <p14:tracePt t="18066" x="8616950" y="4659313"/>
          <p14:tracePt t="18070" x="8636000" y="4659313"/>
          <p14:tracePt t="18073" x="8647113" y="4659313"/>
          <p14:tracePt t="18077" x="8653463" y="4659313"/>
          <p14:tracePt t="18079" x="8659813" y="4659313"/>
          <p14:tracePt t="18083" x="8670925" y="4659313"/>
          <p14:tracePt t="18088" x="8683625" y="4659313"/>
          <p14:tracePt t="18088" x="8694738" y="4659313"/>
          <p14:tracePt t="18091" x="8701088" y="4659313"/>
          <p14:tracePt t="18093" x="8713788" y="4659313"/>
          <p14:tracePt t="18096" x="8720138" y="4659313"/>
          <p14:tracePt t="18099" x="8737600" y="4659313"/>
          <p14:tracePt t="18104" x="8755063" y="4652963"/>
          <p14:tracePt t="18105" x="8761413" y="4646613"/>
          <p14:tracePt t="18107" x="8767763" y="4641850"/>
          <p14:tracePt t="18108" x="8772525" y="4641850"/>
          <p14:tracePt t="18110" x="8778875" y="4641850"/>
          <p14:tracePt t="18113" x="8797925" y="4635500"/>
          <p14:tracePt t="18116" x="8809038" y="4629150"/>
          <p14:tracePt t="18121" x="8839200" y="4622800"/>
          <p14:tracePt t="18123" x="8845550" y="4616450"/>
          <p14:tracePt t="18126" x="8856663" y="4616450"/>
          <p14:tracePt t="18129" x="8874125" y="4611688"/>
          <p14:tracePt t="18133" x="8880475" y="4605338"/>
          <p14:tracePt t="18134" x="8886825" y="4605338"/>
          <p14:tracePt t="18137" x="8893175" y="4598988"/>
          <p14:tracePt t="18139" x="8899525" y="4598988"/>
          <p14:tracePt t="18143" x="8904288" y="4592638"/>
          <p14:tracePt t="18146" x="8910638" y="4587875"/>
          <p14:tracePt t="18149" x="8910638" y="4581525"/>
          <p14:tracePt t="18155" x="8910638" y="4575175"/>
          <p14:tracePt t="18157" x="8910638" y="4568825"/>
          <p14:tracePt t="18160" x="8910638" y="4564063"/>
          <p14:tracePt t="18163" x="8910638" y="4557713"/>
          <p14:tracePt t="18167" x="8910638" y="4551363"/>
          <p14:tracePt t="18170" x="8910638" y="4545013"/>
          <p14:tracePt t="18175" x="8910638" y="4538663"/>
          <p14:tracePt t="18177" x="8910638" y="4533900"/>
          <p14:tracePt t="18180" x="8910638" y="4527550"/>
          <p14:tracePt t="18183" x="8916988" y="4527550"/>
          <p14:tracePt t="18189" x="8923338" y="4514850"/>
          <p14:tracePt t="18190" x="8923338" y="4510088"/>
          <p14:tracePt t="18192" x="8928100" y="4510088"/>
          <p14:tracePt t="18193" x="8934450" y="4503738"/>
          <p14:tracePt t="18196" x="8934450" y="4497388"/>
          <p14:tracePt t="18199" x="8947150" y="4486275"/>
          <p14:tracePt t="18204" x="8964613" y="4473575"/>
          <p14:tracePt t="18205" x="8977313" y="4467225"/>
          <p14:tracePt t="18207" x="8977313" y="4462463"/>
          <p14:tracePt t="18207" x="8982075" y="4462463"/>
          <p14:tracePt t="18209" x="8994775" y="4456113"/>
          <p14:tracePt t="18213" x="9005888" y="4443413"/>
          <p14:tracePt t="18216" x="9018588" y="4437063"/>
          <p14:tracePt t="18221" x="9036050" y="4419600"/>
          <p14:tracePt t="18223" x="9048750" y="4413250"/>
          <p14:tracePt t="18227" x="9053513" y="4408488"/>
          <p14:tracePt t="18229" x="9053513" y="4402138"/>
          <p14:tracePt t="18233" x="9059863" y="4395788"/>
          <p14:tracePt t="18237" x="9059863" y="4389438"/>
          <p14:tracePt t="18239" x="9059863" y="4384675"/>
          <p14:tracePt t="18243" x="9059863" y="4378325"/>
          <p14:tracePt t="18246" x="9059863" y="4371975"/>
          <p14:tracePt t="18250" x="9059863" y="4365625"/>
          <p14:tracePt t="18255" x="9059863" y="4359275"/>
          <p14:tracePt t="18258" x="9053513" y="4359275"/>
          <p14:tracePt t="18259" x="9053513" y="4354513"/>
          <p14:tracePt t="18263" x="9048750" y="4348163"/>
          <p14:tracePt t="18266" x="9042400" y="4341813"/>
          <p14:tracePt t="18270" x="9036050" y="4335463"/>
          <p14:tracePt t="18273" x="9036050" y="4330700"/>
          <p14:tracePt t="18276" x="9024938" y="4324350"/>
          <p14:tracePt t="18279" x="9012238" y="4318000"/>
          <p14:tracePt t="18283" x="9005888" y="4306888"/>
          <p14:tracePt t="18283" x="9001125" y="4306888"/>
          <p14:tracePt t="18284" x="9001125" y="4300538"/>
          <p14:tracePt t="18288" x="8994775" y="4294188"/>
          <p14:tracePt t="18290" x="8982075" y="4287838"/>
          <p14:tracePt t="18293" x="8977313" y="4276725"/>
          <p14:tracePt t="18296" x="8970963" y="4270375"/>
          <p14:tracePt t="18299" x="8958263" y="4257675"/>
          <p14:tracePt t="18304" x="8951913" y="4246563"/>
          <p14:tracePt t="18305" x="8947150" y="4233863"/>
          <p14:tracePt t="18307" x="8940800" y="4233863"/>
          <p14:tracePt t="18307" x="8934450" y="4229100"/>
          <p14:tracePt t="18309" x="8934450" y="4222750"/>
          <p14:tracePt t="18313" x="8923338" y="4216400"/>
          <p14:tracePt t="18313" x="8923338" y="4210050"/>
          <p14:tracePt t="18314" x="8916988" y="4210050"/>
          <p14:tracePt t="18315" x="8916988" y="4205288"/>
          <p14:tracePt t="18317" x="8910638" y="4205288"/>
          <p14:tracePt t="18320" x="8904288" y="4198938"/>
          <p14:tracePt t="18324" x="8886825" y="4186238"/>
          <p14:tracePt t="18326" x="8880475" y="4186238"/>
          <p14:tracePt t="18327" x="8880475" y="4179888"/>
          <p14:tracePt t="18330" x="8869363" y="4179888"/>
          <p14:tracePt t="18334" x="8856663" y="4168775"/>
          <p14:tracePt t="18336" x="8845550" y="4162425"/>
          <p14:tracePt t="18341" x="8826500" y="4151313"/>
          <p14:tracePt t="18343" x="8821738" y="4144963"/>
          <p14:tracePt t="18346" x="8809038" y="4144963"/>
          <p14:tracePt t="18349" x="8791575" y="4132263"/>
          <p14:tracePt t="18353" x="8778875" y="4127500"/>
          <p14:tracePt t="18356" x="8772525" y="4127500"/>
          <p14:tracePt t="18360" x="8761413" y="4121150"/>
          <p14:tracePt t="18361" x="8748713" y="4121150"/>
          <p14:tracePt t="18363" x="8748713" y="4114800"/>
          <p14:tracePt t="18366" x="8743950" y="4114800"/>
          <p14:tracePt t="18370" x="8737600" y="4108450"/>
          <p14:tracePt t="18374" x="8724900" y="4108450"/>
          <p14:tracePt t="18376" x="8720138" y="4108450"/>
          <p14:tracePt t="18379" x="8713788" y="4102100"/>
          <p14:tracePt t="18384" x="8707438" y="4102100"/>
          <p14:tracePt t="18384" x="8701088" y="4102100"/>
          <p14:tracePt t="18389" x="8694738" y="4102100"/>
          <p14:tracePt t="18391" x="8689975" y="4102100"/>
          <p14:tracePt t="18395" x="8677275" y="4102100"/>
          <p14:tracePt t="18399" x="8666163" y="4102100"/>
          <p14:tracePt t="18409" x="8629650" y="4102100"/>
          <p14:tracePt t="18416" x="8593138" y="4097338"/>
          <p14:tracePt t="18423" x="8551863" y="4097338"/>
          <p14:tracePt t="18427" x="8534400" y="4097338"/>
          <p14:tracePt t="18428" x="8521700" y="4097338"/>
          <p14:tracePt t="18429" x="8515350" y="4097338"/>
          <p14:tracePt t="18433" x="8491538" y="4097338"/>
          <p14:tracePt t="18434" x="8486775" y="4097338"/>
          <p14:tracePt t="18436" x="8474075" y="4097338"/>
          <p14:tracePt t="18440" x="8450263" y="4097338"/>
          <p14:tracePt t="18441" x="8437563" y="4097338"/>
          <p14:tracePt t="18443" x="8426450" y="4097338"/>
          <p14:tracePt t="18444" x="8420100" y="4097338"/>
          <p14:tracePt t="18444" x="8413750" y="4097338"/>
          <p14:tracePt t="18445" x="8408988" y="4097338"/>
          <p14:tracePt t="18447" x="8396288" y="4097338"/>
          <p14:tracePt t="18448" x="8389938" y="4097338"/>
          <p14:tracePt t="18450" x="8378825" y="4097338"/>
          <p14:tracePt t="18451" x="8366125" y="4097338"/>
          <p14:tracePt t="18453" x="8366125" y="4102100"/>
          <p14:tracePt t="18454" x="8348663" y="4102100"/>
          <p14:tracePt t="18456" x="8335963" y="4102100"/>
          <p14:tracePt t="18457" x="8324850" y="4102100"/>
          <p14:tracePt t="18459" x="8318500" y="4102100"/>
          <p14:tracePt t="18462" x="8288338" y="4108450"/>
          <p14:tracePt t="18466" x="8264525" y="4108450"/>
          <p14:tracePt t="18469" x="8234363" y="4108450"/>
          <p14:tracePt t="18473" x="8210550" y="4108450"/>
          <p14:tracePt t="18474" x="8199438" y="4108450"/>
          <p14:tracePt t="18475" x="8186738" y="4108450"/>
          <p14:tracePt t="18476" x="8180388" y="4108450"/>
          <p14:tracePt t="18479" x="8169275" y="4108450"/>
          <p14:tracePt t="18482" x="8145463" y="4114800"/>
          <p14:tracePt t="18486" x="8128000" y="4114800"/>
          <p14:tracePt t="18487" x="8108950" y="4114800"/>
          <p14:tracePt t="18490" x="8097838" y="4121150"/>
          <p14:tracePt t="18492" x="8085138" y="4121150"/>
          <p14:tracePt t="18496" x="8067675" y="4121150"/>
          <p14:tracePt t="18499" x="8043863" y="4127500"/>
          <p14:tracePt t="18503" x="8031163" y="4127500"/>
          <p14:tracePt t="18504" x="8020050" y="4127500"/>
          <p14:tracePt t="18505" x="8013700" y="4127500"/>
          <p14:tracePt t="18507" x="8001000" y="4127500"/>
          <p14:tracePt t="18510" x="7989888" y="4132263"/>
          <p14:tracePt t="18511" x="7977188" y="4138613"/>
          <p14:tracePt t="18512" x="7972425" y="4138613"/>
          <p14:tracePt t="18516" x="7953375" y="4138613"/>
          <p14:tracePt t="18517" x="7935913" y="4144963"/>
          <p14:tracePt t="18520" x="7918450" y="4151313"/>
          <p14:tracePt t="18520" x="7912100" y="4151313"/>
          <p14:tracePt t="18521" x="7899400" y="4151313"/>
          <p14:tracePt t="18523" x="7894638" y="4156075"/>
          <p14:tracePt t="18526" x="7870825" y="4162425"/>
          <p14:tracePt t="18529" x="7840663" y="4168775"/>
          <p14:tracePt t="18532" x="7810500" y="4175125"/>
          <p14:tracePt t="18536" x="7786688" y="4186238"/>
          <p14:tracePt t="18537" x="7762875" y="4186238"/>
          <p14:tracePt t="18539" x="7756525" y="4192588"/>
          <p14:tracePt t="18542" x="7720013" y="4198938"/>
          <p14:tracePt t="18546" x="7696200" y="4205288"/>
          <p14:tracePt t="18547" x="7672388" y="4210050"/>
          <p14:tracePt t="18549" x="7667625" y="4210050"/>
          <p14:tracePt t="18553" x="7637463" y="4222750"/>
          <p14:tracePt t="18556" x="7607300" y="4229100"/>
          <p14:tracePt t="18559" x="7589838" y="4233863"/>
          <p14:tracePt t="18563" x="7564438" y="4240213"/>
          <p14:tracePt t="18563" x="7553325" y="4240213"/>
          <p14:tracePt t="18566" x="7540625" y="4246563"/>
          <p14:tracePt t="18569" x="7523163" y="4246563"/>
          <p14:tracePt t="18570" x="7512050" y="4246563"/>
          <p14:tracePt t="18571" x="7505700" y="4252913"/>
          <p14:tracePt t="18573" x="7493000" y="4257675"/>
          <p14:tracePt t="18576" x="7481888" y="4257675"/>
          <p14:tracePt t="18577" x="7475538" y="4257675"/>
          <p14:tracePt t="18579" x="7469188" y="4257675"/>
          <p14:tracePt t="18582" x="7439025" y="4264025"/>
          <p14:tracePt t="18586" x="7427913" y="4264025"/>
          <p14:tracePt t="18587" x="7410450" y="4270375"/>
          <p14:tracePt t="18590" x="7397750" y="4270375"/>
          <p14:tracePt t="18591" x="7385050" y="4270375"/>
          <p14:tracePt t="18592" x="7380288" y="4270375"/>
          <p14:tracePt t="18596" x="7356475" y="4276725"/>
          <p14:tracePt t="18599" x="7337425" y="4276725"/>
          <p14:tracePt t="18603" x="7313613" y="4276725"/>
          <p14:tracePt t="18603" x="7302500" y="4276725"/>
          <p14:tracePt t="18604" x="7296150" y="4276725"/>
          <p14:tracePt t="18606" x="7289800" y="4276725"/>
          <p14:tracePt t="18609" x="7265988" y="4276725"/>
          <p14:tracePt t="18610" x="7248525" y="4276725"/>
          <p14:tracePt t="18611" x="7242175" y="4276725"/>
          <p14:tracePt t="18612" x="7231063" y="4276725"/>
          <p14:tracePt t="18616" x="7212013" y="4276725"/>
          <p14:tracePt t="18619" x="7188200" y="4276725"/>
          <p14:tracePt t="18623" x="7146925" y="4276725"/>
          <p14:tracePt t="18626" x="7134225" y="4276725"/>
          <p14:tracePt t="18626" x="7127875" y="4276725"/>
          <p14:tracePt t="18627" x="7123113" y="4276725"/>
          <p14:tracePt t="18628" x="7110413" y="4276725"/>
          <p14:tracePt t="18630" x="7099300" y="4281488"/>
          <p14:tracePt t="18632" x="7086600" y="4281488"/>
          <p14:tracePt t="18636" x="7069138" y="4287838"/>
          <p14:tracePt t="18637" x="7056438" y="4287838"/>
          <p14:tracePt t="18640" x="7050088" y="4294188"/>
          <p14:tracePt t="18640" x="7038975" y="4294188"/>
          <p14:tracePt t="18642" x="7032625" y="4294188"/>
          <p14:tracePt t="18646" x="7015163" y="4294188"/>
          <p14:tracePt t="18649" x="6997700" y="4300538"/>
          <p14:tracePt t="18653" x="6967538" y="4306888"/>
          <p14:tracePt t="18654" x="6961188" y="4311650"/>
          <p14:tracePt t="18656" x="6943725" y="4311650"/>
          <p14:tracePt t="18659" x="6937375" y="4311650"/>
          <p14:tracePt t="18662" x="6900863" y="4318000"/>
          <p14:tracePt t="18666" x="6883400" y="4324350"/>
          <p14:tracePt t="18669" x="6859588" y="4330700"/>
          <p14:tracePt t="18670" x="6842125" y="4330700"/>
          <p14:tracePt t="18673" x="6823075" y="4335463"/>
          <p14:tracePt t="18674" x="6805613" y="4335463"/>
          <p14:tracePt t="18676" x="6799263" y="4341813"/>
          <p14:tracePt t="18679" x="6775450" y="4341813"/>
          <p14:tracePt t="18682" x="6734175" y="4348163"/>
          <p14:tracePt t="18686" x="6710363" y="4348163"/>
          <p14:tracePt t="18687" x="6691313" y="4348163"/>
          <p14:tracePt t="18690" x="6673850" y="4354513"/>
          <p14:tracePt t="18690" x="6667500" y="4354513"/>
          <p14:tracePt t="18692" x="6643688" y="4354513"/>
          <p14:tracePt t="18696" x="6619875" y="4354513"/>
          <p14:tracePt t="18696" x="6608763" y="4354513"/>
          <p14:tracePt t="18697" x="6602413" y="4354513"/>
          <p14:tracePt t="18699" x="6596063" y="4354513"/>
          <p14:tracePt t="18703" x="6561138" y="4354513"/>
          <p14:tracePt t="18703" x="6554788" y="4354513"/>
          <p14:tracePt t="18706" x="6530975" y="4354513"/>
          <p14:tracePt t="18709" x="6511925" y="4354513"/>
          <p14:tracePt t="18712" x="6483350" y="4354513"/>
          <p14:tracePt t="18716" x="6459538" y="4354513"/>
          <p14:tracePt t="18716" x="6446838" y="4354513"/>
          <p14:tracePt t="18717" x="6440488" y="4354513"/>
          <p14:tracePt t="18718" x="6434138" y="4354513"/>
          <p14:tracePt t="18720" x="6410325" y="4354513"/>
          <p14:tracePt t="18723" x="6399213" y="4354513"/>
          <p14:tracePt t="18724" x="6381750" y="4354513"/>
          <p14:tracePt t="18726" x="6375400" y="4354513"/>
          <p14:tracePt t="18729" x="6351588" y="4354513"/>
          <p14:tracePt t="18732" x="6308725" y="4348163"/>
          <p14:tracePt t="18736" x="6280150" y="4341813"/>
          <p14:tracePt t="18737" x="6261100" y="4341813"/>
          <p14:tracePt t="18739" x="6243638" y="4341813"/>
          <p14:tracePt t="18740" x="6237288" y="4341813"/>
          <p14:tracePt t="18742" x="6219825" y="4335463"/>
          <p14:tracePt t="18746" x="6189663" y="4330700"/>
          <p14:tracePt t="18749" x="6159500" y="4330700"/>
          <p14:tracePt t="18750" x="6142038" y="4330700"/>
          <p14:tracePt t="18751" x="6135688" y="4330700"/>
          <p14:tracePt t="18752" x="6124575" y="4330700"/>
          <p14:tracePt t="18756" x="6100763" y="4330700"/>
          <p14:tracePt t="18757" x="6081713" y="4330700"/>
          <p14:tracePt t="18759" x="6070600" y="4330700"/>
          <p14:tracePt t="18762" x="6040438" y="4330700"/>
          <p14:tracePt t="18766" x="6022975" y="4330700"/>
          <p14:tracePt t="18766" x="6016625" y="4330700"/>
          <p14:tracePt t="18767" x="6003925" y="4330700"/>
          <p14:tracePt t="18768" x="5997575" y="4330700"/>
          <p14:tracePt t="18770" x="5986463" y="4330700"/>
          <p14:tracePt t="18773" x="5969000" y="4330700"/>
          <p14:tracePt t="18774" x="5956300" y="4330700"/>
          <p14:tracePt t="18776" x="5949950" y="4330700"/>
          <p14:tracePt t="18779" x="5926138" y="4330700"/>
          <p14:tracePt t="18782" x="5895975" y="4330700"/>
          <p14:tracePt t="18786" x="5861050" y="4330700"/>
          <p14:tracePt t="18787" x="5848350" y="4330700"/>
          <p14:tracePt t="18790" x="5843588" y="4330700"/>
          <p14:tracePt t="18791" x="5830888" y="4330700"/>
          <p14:tracePt t="18791" x="5824538" y="4330700"/>
          <p14:tracePt t="18792" x="5818188" y="4330700"/>
          <p14:tracePt t="18793" x="5807075" y="4330700"/>
          <p14:tracePt t="18795" x="5794375" y="4330700"/>
          <p14:tracePt t="18799" x="5770563" y="4330700"/>
          <p14:tracePt t="18800" x="5753100" y="4330700"/>
          <p14:tracePt t="18802" x="5740400" y="4330700"/>
          <p14:tracePt t="18807" x="5711825" y="4330700"/>
          <p14:tracePt t="18807" x="5705475" y="4330700"/>
          <p14:tracePt t="18809" x="5699125" y="4330700"/>
          <p14:tracePt t="18812" x="5681663" y="4335463"/>
          <p14:tracePt t="18815" x="5657850" y="4335463"/>
          <p14:tracePt t="18819" x="5634038" y="4335463"/>
          <p14:tracePt t="18820" x="5621338" y="4335463"/>
          <p14:tracePt t="18823" x="5603875" y="4335463"/>
          <p14:tracePt t="18826" x="5586413" y="4335463"/>
          <p14:tracePt t="18829" x="5561013" y="4335463"/>
          <p14:tracePt t="18832" x="5537200" y="4335463"/>
          <p14:tracePt t="18836" x="5508625" y="4341813"/>
          <p14:tracePt t="18837" x="5502275" y="4341813"/>
          <p14:tracePt t="18840" x="5483225" y="4341813"/>
          <p14:tracePt t="18841" x="5472113" y="4341813"/>
          <p14:tracePt t="18843" x="5454650" y="4341813"/>
          <p14:tracePt t="18845" x="5441950" y="4341813"/>
          <p14:tracePt t="18849" x="5424488" y="4341813"/>
          <p14:tracePt t="18853" x="5400675" y="4341813"/>
          <p14:tracePt t="18856" x="5394325" y="4341813"/>
          <p14:tracePt t="18859" x="5376863" y="4341813"/>
          <p14:tracePt t="18863" x="5370513" y="4341813"/>
          <p14:tracePt t="18867" x="5364163" y="4341813"/>
          <p14:tracePt t="18870" x="5357813" y="4341813"/>
          <p14:tracePt t="18873" x="5353050" y="4341813"/>
          <p14:tracePt t="18878" x="5346700" y="4341813"/>
          <p14:tracePt t="18884" x="5340350" y="4341813"/>
          <p14:tracePt t="18890" x="5340350" y="4335463"/>
          <p14:tracePt t="18891" x="5334000" y="4335463"/>
          <p14:tracePt t="18894" x="5329238" y="4335463"/>
          <p14:tracePt t="18900" x="5322888" y="4335463"/>
          <p14:tracePt t="18903" x="5316538" y="4335463"/>
          <p14:tracePt t="18906" x="5316538" y="4330700"/>
          <p14:tracePt t="18907" x="5310188" y="4330700"/>
          <p14:tracePt t="18910" x="5303838" y="4330700"/>
          <p14:tracePt t="18913" x="5299075" y="4330700"/>
          <p14:tracePt t="18914" x="5292725" y="4324350"/>
          <p14:tracePt t="18916" x="5286375" y="4324350"/>
          <p14:tracePt t="18917" x="5280025" y="4324350"/>
          <p14:tracePt t="18919" x="5275263" y="4324350"/>
          <p14:tracePt t="18924" x="5256213" y="4311650"/>
          <p14:tracePt t="18926" x="5251450" y="4311650"/>
          <p14:tracePt t="18927" x="5238750" y="4311650"/>
          <p14:tracePt t="18930" x="5232400" y="4306888"/>
          <p14:tracePt t="18930" x="5227638" y="4306888"/>
          <p14:tracePt t="18933" x="5214938" y="4306888"/>
          <p14:tracePt t="18936" x="5208588" y="4306888"/>
          <p14:tracePt t="18936" x="5208588" y="4300538"/>
          <p14:tracePt t="18937" x="5202238" y="4300538"/>
          <p14:tracePt t="18940" x="5197475" y="4300538"/>
          <p14:tracePt t="18942" x="5191125" y="4294188"/>
          <p14:tracePt t="18946" x="5184775" y="4294188"/>
          <p14:tracePt t="18949" x="5178425" y="4294188"/>
          <p14:tracePt t="18964" x="5173663" y="4294188"/>
          <p14:tracePt t="19004" x="5167313" y="4294188"/>
          <p14:tracePt t="19044" x="5160963" y="4300538"/>
          <p14:tracePt t="19046" x="5160963" y="4306888"/>
          <p14:tracePt t="19050" x="5160963" y="4311650"/>
          <p14:tracePt t="19050" x="5160963" y="4318000"/>
          <p14:tracePt t="19051" x="5154613" y="4318000"/>
          <p14:tracePt t="19054" x="5154613" y="4324350"/>
          <p14:tracePt t="19056" x="5154613" y="4330700"/>
          <p14:tracePt t="19057" x="5149850" y="4330700"/>
          <p14:tracePt t="19059" x="5149850" y="4335463"/>
          <p14:tracePt t="19062" x="5143500" y="4341813"/>
          <p14:tracePt t="19065" x="5137150" y="4348163"/>
          <p14:tracePt t="19070" x="5137150" y="4354513"/>
          <p14:tracePt t="19073" x="5137150" y="4359275"/>
          <p14:tracePt t="19076" x="5130800" y="4359275"/>
          <p14:tracePt t="19076" x="5130800" y="4365625"/>
          <p14:tracePt t="19079" x="5130800" y="4371975"/>
          <p14:tracePt t="19083" x="5124450" y="4378325"/>
          <p14:tracePt t="19087" x="5119688" y="4384675"/>
          <p14:tracePt t="19091" x="5119688" y="4389438"/>
          <p14:tracePt t="19093" x="5119688" y="4395788"/>
          <p14:tracePt t="19098" x="5119688" y="4402138"/>
          <p14:tracePt t="19100" x="5119688" y="4408488"/>
          <p14:tracePt t="19104" x="5119688" y="4413250"/>
          <p14:tracePt t="19106" x="5119688" y="4419600"/>
          <p14:tracePt t="19110" x="5119688" y="4425950"/>
          <p14:tracePt t="19112" x="5119688" y="4432300"/>
          <p14:tracePt t="19115" x="5119688" y="4443413"/>
          <p14:tracePt t="19119" x="5119688" y="4449763"/>
          <p14:tracePt t="19123" x="5124450" y="4456113"/>
          <p14:tracePt t="19126" x="5124450" y="4467225"/>
          <p14:tracePt t="19129" x="5124450" y="4473575"/>
          <p14:tracePt t="19132" x="5124450" y="4479925"/>
          <p14:tracePt t="19136" x="5124450" y="4491038"/>
          <p14:tracePt t="19140" x="5124450" y="4497388"/>
          <p14:tracePt t="19142" x="5130800" y="4503738"/>
          <p14:tracePt t="19146" x="5130800" y="4510088"/>
          <p14:tracePt t="19149" x="5130800" y="4521200"/>
          <p14:tracePt t="19152" x="5130800" y="4527550"/>
          <p14:tracePt t="19156" x="5130800" y="4533900"/>
          <p14:tracePt t="19157" x="5130800" y="4538663"/>
          <p14:tracePt t="19159" x="5130800" y="4545013"/>
          <p14:tracePt t="19160" x="5137150" y="4545013"/>
          <p14:tracePt t="19163" x="5137150" y="4551363"/>
          <p14:tracePt t="19165" x="5137150" y="4557713"/>
          <p14:tracePt t="19169" x="5137150" y="4564063"/>
          <p14:tracePt t="19173" x="5137150" y="4568825"/>
          <p14:tracePt t="19174" x="5143500" y="4568825"/>
          <p14:tracePt t="19174" x="5143500" y="4575175"/>
          <p14:tracePt t="19175" x="5149850" y="4575175"/>
          <p14:tracePt t="19179" x="5149850" y="4581525"/>
          <p14:tracePt t="19180" x="5154613" y="4581525"/>
          <p14:tracePt t="19182" x="5154613" y="4587875"/>
          <p14:tracePt t="19185" x="5160963" y="4592638"/>
          <p14:tracePt t="19189" x="5173663" y="4592638"/>
          <p14:tracePt t="19193" x="5178425" y="4592638"/>
          <p14:tracePt t="19195" x="5184775" y="4592638"/>
          <p14:tracePt t="19199" x="5191125" y="4598988"/>
          <p14:tracePt t="19203" x="5202238" y="4598988"/>
          <p14:tracePt t="19206" x="5221288" y="4598988"/>
          <p14:tracePt t="19209" x="5227638" y="4598988"/>
          <p14:tracePt t="19209" x="5232400" y="4598988"/>
          <p14:tracePt t="19210" x="5238750" y="4598988"/>
          <p14:tracePt t="19213" x="5245100" y="4598988"/>
          <p14:tracePt t="19215" x="5256213" y="4598988"/>
          <p14:tracePt t="19219" x="5268913" y="4598988"/>
          <p14:tracePt t="19220" x="5280025" y="4598988"/>
          <p14:tracePt t="19223" x="5286375" y="4598988"/>
          <p14:tracePt t="19224" x="5299075" y="4598988"/>
          <p14:tracePt t="19225" x="5303838" y="4598988"/>
          <p14:tracePt t="19229" x="5322888" y="4598988"/>
          <p14:tracePt t="19232" x="5340350" y="4598988"/>
          <p14:tracePt t="19236" x="5364163" y="4598988"/>
          <p14:tracePt t="19236" x="5370513" y="4598988"/>
          <p14:tracePt t="19237" x="5376863" y="4598988"/>
          <p14:tracePt t="19239" x="5387975" y="4598988"/>
          <p14:tracePt t="19242" x="5400675" y="4598988"/>
          <p14:tracePt t="19245" x="5435600" y="4598988"/>
          <p14:tracePt t="19249" x="5459413" y="4598988"/>
          <p14:tracePt t="19253" x="5489575" y="4598988"/>
          <p14:tracePt t="19256" x="5526088" y="4598988"/>
          <p14:tracePt t="19259" x="5549900" y="4598988"/>
          <p14:tracePt t="19262" x="5580063" y="4605338"/>
          <p14:tracePt t="19266" x="5614988" y="4605338"/>
          <p14:tracePt t="19266" x="5621338" y="4605338"/>
          <p14:tracePt t="19267" x="5638800" y="4611688"/>
          <p14:tracePt t="19269" x="5651500" y="4611688"/>
          <p14:tracePt t="19270" x="5657850" y="4611688"/>
          <p14:tracePt t="19272" x="5668963" y="4611688"/>
          <p14:tracePt t="19276" x="5705475" y="4616450"/>
          <p14:tracePt t="19277" x="5722938" y="4616450"/>
          <p14:tracePt t="19279" x="5729288" y="4616450"/>
          <p14:tracePt t="19282" x="5753100" y="4616450"/>
          <p14:tracePt t="19286" x="5776913" y="4616450"/>
          <p14:tracePt t="19287" x="5789613" y="4616450"/>
          <p14:tracePt t="19289" x="5800725" y="4616450"/>
          <p14:tracePt t="19292" x="5813425" y="4616450"/>
          <p14:tracePt t="19295" x="5824538" y="4616450"/>
          <p14:tracePt t="19299" x="5843588" y="4616450"/>
          <p14:tracePt t="19300" x="5854700" y="4616450"/>
          <p14:tracePt t="19301" x="5861050" y="4616450"/>
          <p14:tracePt t="19303" x="5867400" y="4616450"/>
          <p14:tracePt t="19306" x="5884863" y="4616450"/>
          <p14:tracePt t="19309" x="5895975" y="4616450"/>
          <p14:tracePt t="19312" x="5915025" y="4616450"/>
          <p14:tracePt t="19313" x="5932488" y="4616450"/>
          <p14:tracePt t="19314" x="5938838" y="4616450"/>
          <p14:tracePt t="19315" x="5945188" y="4616450"/>
          <p14:tracePt t="19319" x="5969000" y="4616450"/>
          <p14:tracePt t="19323" x="5997575" y="4616450"/>
          <p14:tracePt t="19323" x="6010275" y="4616450"/>
          <p14:tracePt t="19324" x="6016625" y="4616450"/>
          <p14:tracePt t="19325" x="6027738" y="4616450"/>
          <p14:tracePt t="19326" x="6034088" y="4616450"/>
          <p14:tracePt t="19329" x="6051550" y="4616450"/>
          <p14:tracePt t="19332" x="6075363" y="4616450"/>
          <p14:tracePt t="19335" x="6111875" y="4622800"/>
          <p14:tracePt t="19339" x="6148388" y="4622800"/>
          <p14:tracePt t="19342" x="6165850" y="4622800"/>
          <p14:tracePt t="19343" x="6183313" y="4622800"/>
          <p14:tracePt t="19344" x="6196013" y="4622800"/>
          <p14:tracePt t="19345" x="6202363" y="4622800"/>
          <p14:tracePt t="19349" x="6230938" y="4622800"/>
          <p14:tracePt t="19352" x="6254750" y="4622800"/>
          <p14:tracePt t="19356" x="6291263" y="4622800"/>
          <p14:tracePt t="19357" x="6315075" y="4622800"/>
          <p14:tracePt t="19359" x="6321425" y="4622800"/>
          <p14:tracePt t="19362" x="6351588" y="4622800"/>
          <p14:tracePt t="19365" x="6392863" y="4622800"/>
          <p14:tracePt t="19369" x="6423025" y="4622800"/>
          <p14:tracePt t="19373" x="6464300" y="4622800"/>
          <p14:tracePt t="19373" x="6470650" y="4622800"/>
          <p14:tracePt t="19375" x="6494463" y="4622800"/>
          <p14:tracePt t="19379" x="6518275" y="4622800"/>
          <p14:tracePt t="19382" x="6542088" y="4622800"/>
          <p14:tracePt t="19385" x="6578600" y="4622800"/>
          <p14:tracePt t="19389" x="6596063" y="4622800"/>
          <p14:tracePt t="19390" x="6613525" y="4622800"/>
          <p14:tracePt t="19392" x="6619875" y="4622800"/>
          <p14:tracePt t="19395" x="6643688" y="4622800"/>
          <p14:tracePt t="19398" x="6656388" y="4622800"/>
          <p14:tracePt t="19402" x="6667500" y="4622800"/>
          <p14:tracePt t="19403" x="6680200" y="4622800"/>
          <p14:tracePt t="19406" x="6686550" y="4622800"/>
          <p14:tracePt t="19407" x="6697663" y="4622800"/>
          <p14:tracePt t="19409" x="6704013" y="4622800"/>
          <p14:tracePt t="19412" x="6710363" y="4622800"/>
          <p14:tracePt t="19415" x="6734175" y="4629150"/>
          <p14:tracePt t="19419" x="6745288" y="4629150"/>
          <p14:tracePt t="19422" x="6764338" y="4629150"/>
          <p14:tracePt t="19426" x="6775450" y="4629150"/>
          <p14:tracePt t="19427" x="6788150" y="4629150"/>
          <p14:tracePt t="19428" x="6794500" y="4635500"/>
          <p14:tracePt t="19432" x="6805613" y="4635500"/>
          <p14:tracePt t="19435" x="6823075" y="4635500"/>
          <p14:tracePt t="19440" x="6846888" y="4635500"/>
          <p14:tracePt t="19442" x="6859588" y="4635500"/>
          <p14:tracePt t="19445" x="6865938" y="4635500"/>
          <p14:tracePt t="19449" x="6883400" y="4635500"/>
          <p14:tracePt t="19453" x="6900863" y="4635500"/>
          <p14:tracePt t="19453" x="6907213" y="4635500"/>
          <p14:tracePt t="19455" x="6913563" y="4635500"/>
          <p14:tracePt t="19459" x="6924675" y="4635500"/>
          <p14:tracePt t="19460" x="6931025" y="4635500"/>
          <p14:tracePt t="19462" x="6937375" y="4635500"/>
          <p14:tracePt t="19465" x="6948488" y="4635500"/>
          <p14:tracePt t="19469" x="6961188" y="4635500"/>
          <p14:tracePt t="19473" x="6978650" y="4629150"/>
          <p14:tracePt t="19475" x="6991350" y="4629150"/>
          <p14:tracePt t="19479" x="7008813" y="4622800"/>
          <p14:tracePt t="19482" x="7026275" y="4616450"/>
          <p14:tracePt t="19486" x="7045325" y="4616450"/>
          <p14:tracePt t="19490" x="7062788" y="4611688"/>
          <p14:tracePt t="19491" x="7080250" y="4611688"/>
          <p14:tracePt t="19493" x="7092950" y="4611688"/>
          <p14:tracePt t="19494" x="7099300" y="4611688"/>
          <p14:tracePt t="19496" x="7110413" y="4611688"/>
          <p14:tracePt t="19497" x="7116763" y="4611688"/>
          <p14:tracePt t="19499" x="7123113" y="4611688"/>
          <p14:tracePt t="19502" x="7146925" y="4611688"/>
          <p14:tracePt t="19503" x="7158038" y="4611688"/>
          <p14:tracePt t="19506" x="7170738" y="4605338"/>
          <p14:tracePt t="19510" x="7200900" y="4605338"/>
          <p14:tracePt t="19511" x="7205663" y="4605338"/>
          <p14:tracePt t="19511" x="7212013" y="4598988"/>
          <p14:tracePt t="19513" x="7224713" y="4598988"/>
          <p14:tracePt t="19514" x="7231063" y="4598988"/>
          <p14:tracePt t="19516" x="7242175" y="4598988"/>
          <p14:tracePt t="19522" x="7272338" y="4598988"/>
          <p14:tracePt t="19525" x="7289800" y="4598988"/>
          <p14:tracePt t="19541" x="7361238" y="4592638"/>
          <p14:tracePt t="19544" x="7367588" y="4592638"/>
          <p14:tracePt t="19559" x="7427913" y="4592638"/>
          <p14:tracePt t="19563" x="7445375" y="4592638"/>
          <p14:tracePt t="19592" x="7583488" y="4587875"/>
          <p14:tracePt t="19593" x="7594600" y="4581525"/>
          <p14:tracePt t="19596" x="7618413" y="4581525"/>
          <p14:tracePt t="19599" x="7631113" y="4581525"/>
          <p14:tracePt t="19603" x="7654925" y="4581525"/>
          <p14:tracePt t="19604" x="7661275" y="4581525"/>
          <p14:tracePt t="19604" x="7672388" y="4581525"/>
          <p14:tracePt t="19606" x="7685088" y="4581525"/>
          <p14:tracePt t="19606" x="7691438" y="4575175"/>
          <p14:tracePt t="19607" x="7696200" y="4575175"/>
          <p14:tracePt t="19609" x="7715250" y="4575175"/>
          <p14:tracePt t="19612" x="7732713" y="4568825"/>
          <p14:tracePt t="19615" x="7762875" y="4568825"/>
          <p14:tracePt t="19618" x="7793038" y="4568825"/>
          <p14:tracePt t="19622" x="7821613" y="4564063"/>
          <p14:tracePt t="19623" x="7834313" y="4564063"/>
          <p14:tracePt t="19625" x="7851775" y="4557713"/>
          <p14:tracePt t="19628" x="7875588" y="4557713"/>
          <p14:tracePt t="19632" x="7899400" y="4557713"/>
          <p14:tracePt t="19635" x="7918450" y="4557713"/>
          <p14:tracePt t="19639" x="7948613" y="4551363"/>
          <p14:tracePt t="19642" x="7953375" y="4545013"/>
          <p14:tracePt t="19645" x="7972425" y="4545013"/>
          <p14:tracePt t="19648" x="7983538" y="4545013"/>
          <p14:tracePt t="19652" x="7996238" y="4545013"/>
          <p14:tracePt t="19656" x="8013700" y="4538663"/>
          <p14:tracePt t="19658" x="8026400" y="4538663"/>
          <p14:tracePt t="19662" x="8037513" y="4538663"/>
          <p14:tracePt t="19665" x="8050213" y="4538663"/>
          <p14:tracePt t="19668" x="8067675" y="4538663"/>
          <p14:tracePt t="19673" x="8091488" y="4533900"/>
          <p14:tracePt t="19675" x="8097838" y="4533900"/>
          <p14:tracePt t="19678" x="8128000" y="4533900"/>
          <p14:tracePt t="19682" x="8151813" y="4533900"/>
          <p14:tracePt t="19683" x="8162925" y="4533900"/>
          <p14:tracePt t="19685" x="8169275" y="4533900"/>
          <p14:tracePt t="19690" x="8205788" y="4533900"/>
          <p14:tracePt t="19691" x="8216900" y="4533900"/>
          <p14:tracePt t="19693" x="8229600" y="4533900"/>
          <p14:tracePt t="19695" x="8240713" y="4533900"/>
          <p14:tracePt t="19698" x="8264525" y="4533900"/>
          <p14:tracePt t="19702" x="8283575" y="4533900"/>
          <p14:tracePt t="19703" x="8294688" y="4533900"/>
          <p14:tracePt t="19706" x="8307388" y="4527550"/>
          <p14:tracePt t="19708" x="8318500" y="4527550"/>
          <p14:tracePt t="19712" x="8331200" y="4527550"/>
          <p14:tracePt t="19715" x="8342313" y="4527550"/>
          <p14:tracePt t="19719" x="8355013" y="4521200"/>
          <p14:tracePt t="19722" x="8361363" y="4521200"/>
          <p14:tracePt t="19725" x="8366125" y="4521200"/>
          <p14:tracePt t="19728" x="8372475" y="4521200"/>
          <p14:tracePt t="19732" x="8378825" y="4521200"/>
          <p14:tracePt t="19735" x="8378825" y="4514850"/>
          <p14:tracePt t="19736" x="8385175" y="4514850"/>
          <p14:tracePt t="19744" x="8389938" y="4514850"/>
          <p14:tracePt t="19753" x="8396288" y="4514850"/>
          <p14:tracePt t="19756" x="8402638" y="4514850"/>
          <p14:tracePt t="19760" x="8408988" y="4514850"/>
          <p14:tracePt t="19763" x="8413750" y="4514850"/>
          <p14:tracePt t="19766" x="8420100" y="4514850"/>
          <p14:tracePt t="19767" x="8426450" y="4514850"/>
          <p14:tracePt t="19769" x="8432800" y="4514850"/>
          <p14:tracePt t="19772" x="8437563" y="4514850"/>
          <p14:tracePt t="19775" x="8450263" y="4514850"/>
          <p14:tracePt t="19778" x="8467725" y="4514850"/>
          <p14:tracePt t="19782" x="8474075" y="4514850"/>
          <p14:tracePt t="19783" x="8480425" y="4514850"/>
          <p14:tracePt t="19785" x="8486775" y="4514850"/>
          <p14:tracePt t="19789" x="8504238" y="4514850"/>
          <p14:tracePt t="19790" x="8510588" y="4514850"/>
          <p14:tracePt t="19792" x="8515350" y="4514850"/>
          <p14:tracePt t="19795" x="8521700" y="4514850"/>
          <p14:tracePt t="19798" x="8534400" y="4514850"/>
          <p14:tracePt t="19802" x="8540750" y="4514850"/>
          <p14:tracePt t="19806" x="8545513" y="4514850"/>
          <p14:tracePt t="19812" x="8551863" y="4514850"/>
          <p14:tracePt t="19814" x="8551863" y="4510088"/>
          <p14:tracePt t="19826" x="8551863" y="4503738"/>
          <p14:tracePt t="19846" x="8558213" y="4503738"/>
          <p14:tracePt t="19876" x="8564563" y="4497388"/>
          <p14:tracePt t="19882" x="8564563" y="4491038"/>
          <p14:tracePt t="19887" x="8569325" y="4491038"/>
          <p14:tracePt t="19893" x="8575675" y="4486275"/>
          <p14:tracePt t="19897" x="8582025" y="4486275"/>
          <p14:tracePt t="19900" x="8582025" y="4479925"/>
          <p14:tracePt t="19901" x="8588375" y="4479925"/>
          <p14:tracePt t="19906" x="8593138" y="4479925"/>
          <p14:tracePt t="19909" x="8593138" y="4473575"/>
          <p14:tracePt t="19912" x="8599488" y="4473575"/>
          <p14:tracePt t="19915" x="8605838" y="4473575"/>
          <p14:tracePt t="19918" x="8612188" y="4473575"/>
          <p14:tracePt t="19922" x="8616950" y="4473575"/>
          <p14:tracePt t="19925" x="8623300" y="4467225"/>
          <p14:tracePt t="19926" x="8629650" y="4467225"/>
          <p14:tracePt t="19931" x="8636000" y="4467225"/>
          <p14:tracePt t="19937" x="8642350" y="4467225"/>
          <p14:tracePt t="19945" x="8647113" y="4467225"/>
          <p14:tracePt t="19949" x="8653463" y="4467225"/>
          <p14:tracePt t="19957" x="8653463" y="4462463"/>
          <p14:tracePt t="19959" x="8659813" y="4462463"/>
          <p14:tracePt t="19966" x="8666163" y="4462463"/>
          <p14:tracePt t="19970" x="8670925" y="4462463"/>
          <p14:tracePt t="19972" x="8677275" y="4462463"/>
          <p14:tracePt t="19976" x="8683625" y="4462463"/>
          <p14:tracePt t="19979" x="8689975" y="4456113"/>
          <p14:tracePt t="19980" x="8694738" y="4456113"/>
          <p14:tracePt t="19981" x="8701088" y="4456113"/>
          <p14:tracePt t="19985" x="8707438" y="4456113"/>
          <p14:tracePt t="19989" x="8720138" y="4456113"/>
          <p14:tracePt t="19990" x="8724900" y="4456113"/>
          <p14:tracePt t="19991" x="8731250" y="4456113"/>
          <p14:tracePt t="19995" x="8743950" y="4456113"/>
          <p14:tracePt t="19998" x="8761413" y="4449763"/>
          <p14:tracePt t="20002" x="8772525" y="4449763"/>
          <p14:tracePt t="20006" x="8791575" y="4449763"/>
          <p14:tracePt t="20006" x="8797925" y="4449763"/>
          <p14:tracePt t="20008" x="8802688" y="4449763"/>
          <p14:tracePt t="20011" x="8815388" y="4449763"/>
          <p14:tracePt t="20015" x="8821738" y="4449763"/>
          <p14:tracePt t="20016" x="8832850" y="4449763"/>
          <p14:tracePt t="20018" x="8839200" y="4449763"/>
          <p14:tracePt t="20022" x="8845550" y="4449763"/>
          <p14:tracePt t="20026" x="8850313" y="4449763"/>
          <p14:tracePt t="20032" x="8856663" y="4449763"/>
          <p14:tracePt t="20042" x="8863013" y="4449763"/>
          <p14:tracePt t="20092" x="8869363" y="4449763"/>
          <p14:tracePt t="20105" x="8874125" y="4449763"/>
          <p14:tracePt t="20176" x="8869363" y="4449763"/>
          <p14:tracePt t="20187" x="8863013" y="4449763"/>
          <p14:tracePt t="20197" x="8856663" y="4449763"/>
          <p14:tracePt t="20205" x="8856663" y="4443413"/>
          <p14:tracePt t="20207" x="8850313" y="4443413"/>
          <p14:tracePt t="20224" x="8845550" y="4443413"/>
          <p14:tracePt t="20237" x="8845550" y="4437063"/>
          <p14:tracePt t="20251" x="8850313" y="4437063"/>
          <p14:tracePt t="20256" x="8856663" y="4437063"/>
          <p14:tracePt t="20258" x="8863013" y="4437063"/>
          <p14:tracePt t="20262" x="8869363" y="4437063"/>
          <p14:tracePt t="20266" x="8874125" y="4437063"/>
          <p14:tracePt t="20268" x="8874125" y="4432300"/>
          <p14:tracePt t="20274" x="8874125" y="4425950"/>
          <p14:tracePt t="20287" x="8874125" y="4419600"/>
          <p14:tracePt t="20294" x="8874125" y="4413250"/>
          <p14:tracePt t="20301" x="8874125" y="4408488"/>
          <p14:tracePt t="20306" x="8874125" y="4402138"/>
          <p14:tracePt t="20312" x="8874125" y="4395788"/>
          <p14:tracePt t="20320" x="8874125" y="4389438"/>
          <p14:tracePt t="20322" x="8869363" y="4389438"/>
          <p14:tracePt t="20325" x="8869363" y="4384675"/>
          <p14:tracePt t="20328" x="8869363" y="4378325"/>
          <p14:tracePt t="20331" x="8863013" y="4371975"/>
          <p14:tracePt t="20335" x="8856663" y="4371975"/>
          <p14:tracePt t="20339" x="8856663" y="4365625"/>
          <p14:tracePt t="20342" x="8850313" y="4359275"/>
          <p14:tracePt t="20345" x="8850313" y="4354513"/>
          <p14:tracePt t="20346" x="8845550" y="4354513"/>
          <p14:tracePt t="20349" x="8839200" y="4348163"/>
          <p14:tracePt t="20353" x="8832850" y="4341813"/>
          <p14:tracePt t="20355" x="8826500" y="4341813"/>
          <p14:tracePt t="20358" x="8826500" y="4335463"/>
          <p14:tracePt t="20361" x="8821738" y="4330700"/>
          <p14:tracePt t="20365" x="8815388" y="4330700"/>
          <p14:tracePt t="20368" x="8802688" y="4324350"/>
          <p14:tracePt t="20371" x="8797925" y="4318000"/>
          <p14:tracePt t="20375" x="8791575" y="4318000"/>
          <p14:tracePt t="20378" x="8778875" y="4311650"/>
          <p14:tracePt t="20381" x="8772525" y="4306888"/>
          <p14:tracePt t="20385" x="8767763" y="4306888"/>
          <p14:tracePt t="20389" x="8755063" y="4300538"/>
          <p14:tracePt t="20392" x="8748713" y="4300538"/>
          <p14:tracePt t="20395" x="8743950" y="4300538"/>
          <p14:tracePt t="20398" x="8731250" y="4294188"/>
          <p14:tracePt t="20401" x="8720138" y="4287838"/>
          <p14:tracePt t="20405" x="8707438" y="4287838"/>
          <p14:tracePt t="20408" x="8701088" y="4287838"/>
          <p14:tracePt t="20411" x="8683625" y="4281488"/>
          <p14:tracePt t="20415" x="8677275" y="4281488"/>
          <p14:tracePt t="20418" x="8666163" y="4276725"/>
          <p14:tracePt t="20421" x="8653463" y="4276725"/>
          <p14:tracePt t="20425" x="8647113" y="4276725"/>
          <p14:tracePt t="20428" x="8642350" y="4276725"/>
          <p14:tracePt t="20432" x="8629650" y="4270375"/>
          <p14:tracePt t="20439" x="8623300" y="4270375"/>
          <p14:tracePt t="20445" x="8616950" y="4270375"/>
          <p14:tracePt t="20458" x="8612188" y="4270375"/>
          <p14:tracePt t="20463" x="8605838" y="4270375"/>
          <p14:tracePt t="20473" x="8599488" y="4270375"/>
          <p14:tracePt t="20479" x="8593138" y="4270375"/>
          <p14:tracePt t="20488" x="8588375" y="4270375"/>
          <p14:tracePt t="20490" x="8582025" y="4270375"/>
          <p14:tracePt t="20496" x="8575675" y="4270375"/>
          <p14:tracePt t="20499" x="8569325" y="4270375"/>
          <p14:tracePt t="20505" x="8564563" y="4270375"/>
          <p14:tracePt t="20506" x="8558213" y="4270375"/>
          <p14:tracePt t="20510" x="8551863" y="4270375"/>
          <p14:tracePt t="20514" x="8545513" y="4270375"/>
          <p14:tracePt t="20519" x="8534400" y="4270375"/>
          <p14:tracePt t="20522" x="8528050" y="4270375"/>
          <p14:tracePt t="20526" x="8521700" y="4270375"/>
          <p14:tracePt t="20529" x="8510588" y="4270375"/>
          <p14:tracePt t="20532" x="8504238" y="4270375"/>
          <p14:tracePt t="20536" x="8497888" y="4270375"/>
          <p14:tracePt t="20539" x="8486775" y="4270375"/>
          <p14:tracePt t="20541" x="8480425" y="4270375"/>
          <p14:tracePt t="20545" x="8467725" y="4270375"/>
          <p14:tracePt t="20548" x="8456613" y="4270375"/>
          <p14:tracePt t="20551" x="8437563" y="4276725"/>
          <p14:tracePt t="20555" x="8432800" y="4276725"/>
          <p14:tracePt t="20556" x="8420100" y="4276725"/>
          <p14:tracePt t="20558" x="8413750" y="4276725"/>
          <p14:tracePt t="20561" x="8402638" y="4281488"/>
          <p14:tracePt t="20564" x="8385175" y="4281488"/>
          <p14:tracePt t="20568" x="8366125" y="4281488"/>
          <p14:tracePt t="20572" x="8348663" y="4281488"/>
          <p14:tracePt t="20572" x="8335963" y="4281488"/>
          <p14:tracePt t="20574" x="8331200" y="4281488"/>
          <p14:tracePt t="20578" x="8318500" y="4287838"/>
          <p14:tracePt t="20579" x="8312150" y="4287838"/>
          <p14:tracePt t="20581" x="8301038" y="4287838"/>
          <p14:tracePt t="20584" x="8288338" y="4287838"/>
          <p14:tracePt t="20588" x="8270875" y="4287838"/>
          <p14:tracePt t="20591" x="8258175" y="4287838"/>
          <p14:tracePt t="20595" x="8247063" y="4287838"/>
          <p14:tracePt t="20598" x="8240713" y="4287838"/>
          <p14:tracePt t="20599" x="8234363" y="4294188"/>
          <p14:tracePt t="20601" x="8229600" y="4294188"/>
          <p14:tracePt t="20605" x="8216900" y="4294188"/>
          <p14:tracePt t="20608" x="8210550" y="4294188"/>
          <p14:tracePt t="20611" x="8205788" y="4294188"/>
          <p14:tracePt t="20615" x="8199438" y="4300538"/>
          <p14:tracePt t="20618" x="8193088" y="4300538"/>
          <p14:tracePt t="20622" x="8186738" y="4300538"/>
          <p14:tracePt t="20625" x="8186738" y="4306888"/>
          <p14:tracePt t="20628" x="8180388" y="4306888"/>
          <p14:tracePt t="20631" x="8175625" y="4306888"/>
          <p14:tracePt t="20635" x="8169275" y="4306888"/>
          <p14:tracePt t="20639" x="8156575" y="4306888"/>
          <p14:tracePt t="20642" x="8151813" y="4306888"/>
          <p14:tracePt t="20645" x="8145463" y="4306888"/>
          <p14:tracePt t="20648" x="8139113" y="4311650"/>
          <p14:tracePt t="20651" x="8128000" y="4311650"/>
          <p14:tracePt t="20656" x="8121650" y="4311650"/>
          <p14:tracePt t="20658" x="8115300" y="4311650"/>
          <p14:tracePt t="20662" x="8104188" y="4311650"/>
          <p14:tracePt t="20665" x="8097838" y="4318000"/>
          <p14:tracePt t="20666" x="8091488" y="4318000"/>
          <p14:tracePt t="20666" x="8085138" y="4318000"/>
          <p14:tracePt t="20669" x="8078788" y="4318000"/>
          <p14:tracePt t="20670" x="8074025" y="4318000"/>
          <p14:tracePt t="20673" x="8061325" y="4318000"/>
          <p14:tracePt t="20678" x="8050213" y="4318000"/>
          <p14:tracePt t="20681" x="8037513" y="4324350"/>
          <p14:tracePt t="20685" x="8020050" y="4324350"/>
          <p14:tracePt t="20686" x="8013700" y="4330700"/>
          <p14:tracePt t="20689" x="8007350" y="4330700"/>
          <p14:tracePt t="20690" x="8001000" y="4330700"/>
          <p14:tracePt t="20692" x="7996238" y="4330700"/>
          <p14:tracePt t="20695" x="7983538" y="4330700"/>
          <p14:tracePt t="20698" x="7972425" y="4335463"/>
          <p14:tracePt t="20701" x="7953375" y="4335463"/>
          <p14:tracePt t="20705" x="7935913" y="4341813"/>
          <p14:tracePt t="20708" x="7929563" y="4341813"/>
          <p14:tracePt t="20709" x="7918450" y="4341813"/>
          <p14:tracePt t="20712" x="7912100" y="4348163"/>
          <p14:tracePt t="20713" x="7905750" y="4348163"/>
          <p14:tracePt t="20715" x="7894638" y="4348163"/>
          <p14:tracePt t="20719" x="7888288" y="4348163"/>
          <p14:tracePt t="20720" x="7881938" y="4348163"/>
          <p14:tracePt t="20721" x="7875588" y="4348163"/>
          <p14:tracePt t="20724" x="7870825" y="4348163"/>
          <p14:tracePt t="20726" x="7864475" y="4348163"/>
          <p14:tracePt t="20730" x="7858125" y="4348163"/>
          <p14:tracePt t="20731" x="7851775" y="4348163"/>
          <p14:tracePt t="20735" x="7847013" y="4348163"/>
          <p14:tracePt t="20739" x="7840663" y="4348163"/>
          <p14:tracePt t="20741" x="7834313" y="4348163"/>
          <p14:tracePt t="20745" x="7821613" y="4348163"/>
          <p14:tracePt t="20748" x="7816850" y="4348163"/>
          <p14:tracePt t="20751" x="7810500" y="4348163"/>
          <p14:tracePt t="20755" x="7797800" y="4348163"/>
          <p14:tracePt t="20758" x="7793038" y="4348163"/>
          <p14:tracePt t="20761" x="7780338" y="4348163"/>
          <p14:tracePt t="20764" x="7773988" y="4341813"/>
          <p14:tracePt t="20768" x="7769225" y="4335463"/>
          <p14:tracePt t="20769" x="7756525" y="4335463"/>
          <p14:tracePt t="20772" x="7750175" y="4335463"/>
          <p14:tracePt t="20778" x="7739063" y="4330700"/>
          <p14:tracePt t="20779" x="7732713" y="4330700"/>
          <p14:tracePt t="20781" x="7726363" y="4324350"/>
          <p14:tracePt t="20784" x="7715250" y="4324350"/>
          <p14:tracePt t="20788" x="7702550" y="4318000"/>
          <p14:tracePt t="20791" x="7696200" y="4311650"/>
          <p14:tracePt t="20794" x="7672388" y="4306888"/>
          <p14:tracePt t="20798" x="7661275" y="4306888"/>
          <p14:tracePt t="20799" x="7648575" y="4300538"/>
          <p14:tracePt t="20801" x="7642225" y="4300538"/>
          <p14:tracePt t="20805" x="7618413" y="4294188"/>
          <p14:tracePt t="20806" x="7600950" y="4294188"/>
          <p14:tracePt t="20808" x="7594600" y="4287838"/>
          <p14:tracePt t="20811" x="7577138" y="4287838"/>
          <p14:tracePt t="20814" x="7553325" y="4281488"/>
          <p14:tracePt t="20818" x="7529513" y="4276725"/>
          <p14:tracePt t="20822" x="7505700" y="4276725"/>
          <p14:tracePt t="20822" x="7499350" y="4276725"/>
          <p14:tracePt t="20824" x="7486650" y="4276725"/>
          <p14:tracePt t="20828" x="7475538" y="4270375"/>
          <p14:tracePt t="20829" x="7462838" y="4270375"/>
          <p14:tracePt t="20831" x="7458075" y="4270375"/>
          <p14:tracePt t="20834" x="7439025" y="4270375"/>
          <p14:tracePt t="20838" x="7415213" y="4270375"/>
          <p14:tracePt t="20841" x="7404100" y="4270375"/>
          <p14:tracePt t="20844" x="7391400" y="4270375"/>
          <p14:tracePt t="20845" x="7385050" y="4270375"/>
          <p14:tracePt t="20848" x="7380288" y="4270375"/>
          <p14:tracePt t="20851" x="7367588" y="4270375"/>
          <p14:tracePt t="20855" x="7356475" y="4270375"/>
          <p14:tracePt t="20858" x="7343775" y="4270375"/>
          <p14:tracePt t="20861" x="7337425" y="4270375"/>
          <p14:tracePt t="20864" x="7319963" y="4264025"/>
          <p14:tracePt t="20868" x="7313613" y="4264025"/>
          <p14:tracePt t="20869" x="7307263" y="4264025"/>
          <p14:tracePt t="20870" x="7302500" y="4264025"/>
          <p14:tracePt t="20872" x="7296150" y="4264025"/>
          <p14:tracePt t="20873" x="7289800" y="4264025"/>
          <p14:tracePt t="20874" x="7283450" y="4264025"/>
          <p14:tracePt t="20878" x="7278688" y="4264025"/>
          <p14:tracePt t="20881" x="7265988" y="4264025"/>
          <p14:tracePt t="20884" x="7242175" y="4264025"/>
          <p14:tracePt t="20888" x="7231063" y="4264025"/>
          <p14:tracePt t="20891" x="7218363" y="4257675"/>
          <p14:tracePt t="20892" x="7205663" y="4257675"/>
          <p14:tracePt t="20894" x="7200900" y="4257675"/>
          <p14:tracePt t="20898" x="7181850" y="4257675"/>
          <p14:tracePt t="20901" x="7164388" y="4252913"/>
          <p14:tracePt t="20905" x="7140575" y="4252913"/>
          <p14:tracePt t="20906" x="7127875" y="4252913"/>
          <p14:tracePt t="20908" x="7123113" y="4252913"/>
          <p14:tracePt t="20911" x="7104063" y="4252913"/>
          <p14:tracePt t="20914" x="7080250" y="4246563"/>
          <p14:tracePt t="20918" x="7069138" y="4246563"/>
          <p14:tracePt t="20922" x="7032625" y="4246563"/>
          <p14:tracePt t="20923" x="7026275" y="4246563"/>
          <p14:tracePt t="20924" x="7021513" y="4240213"/>
          <p14:tracePt t="20928" x="7002463" y="4240213"/>
          <p14:tracePt t="20931" x="6991350" y="4240213"/>
          <p14:tracePt t="20934" x="6967538" y="4240213"/>
          <p14:tracePt t="20939" x="6948488" y="4240213"/>
          <p14:tracePt t="20940" x="6943725" y="4240213"/>
          <p14:tracePt t="20941" x="6937375" y="4240213"/>
          <p14:tracePt t="20944" x="6924675" y="4240213"/>
          <p14:tracePt t="20948" x="6913563" y="4240213"/>
          <p14:tracePt t="20948" x="6907213" y="4240213"/>
          <p14:tracePt t="20951" x="6900863" y="4240213"/>
          <p14:tracePt t="20955" x="6883400" y="4240213"/>
          <p14:tracePt t="20958" x="6877050" y="4240213"/>
          <p14:tracePt t="20958" x="6870700" y="4240213"/>
          <p14:tracePt t="20959" x="6865938" y="4240213"/>
          <p14:tracePt t="20962" x="6859588" y="4240213"/>
          <p14:tracePt t="20964" x="6853238" y="4240213"/>
          <p14:tracePt t="20968" x="6842125" y="4240213"/>
          <p14:tracePt t="20972" x="6823075" y="4240213"/>
          <p14:tracePt t="20972" x="6818313" y="4240213"/>
          <p14:tracePt t="20978" x="6799263" y="4240213"/>
          <p14:tracePt t="20981" x="6788150" y="4240213"/>
          <p14:tracePt t="20984" x="6769100" y="4240213"/>
          <p14:tracePt t="20988" x="6751638" y="4240213"/>
          <p14:tracePt t="20992" x="6727825" y="4240213"/>
          <p14:tracePt t="20994" x="6710363" y="4240213"/>
          <p14:tracePt t="20998" x="6697663" y="4240213"/>
          <p14:tracePt t="20999" x="6680200" y="4240213"/>
          <p14:tracePt t="21002" x="6667500" y="4240213"/>
          <p14:tracePt t="21005" x="6650038" y="4240213"/>
          <p14:tracePt t="21008" x="6638925" y="4240213"/>
          <p14:tracePt t="21011" x="6626225" y="4240213"/>
          <p14:tracePt t="21012" x="6613525" y="4240213"/>
          <p14:tracePt t="21014" x="6608763" y="4240213"/>
          <p14:tracePt t="21018" x="6596063" y="4240213"/>
          <p14:tracePt t="21021" x="6584950" y="4240213"/>
          <p14:tracePt t="21024" x="6578600" y="4240213"/>
          <p14:tracePt t="21028" x="6572250" y="4240213"/>
          <p14:tracePt t="21032" x="6565900" y="4240213"/>
          <p14:tracePt t="21036" x="6561138" y="4240213"/>
          <p14:tracePt t="21048" x="6554788" y="4240213"/>
          <p14:tracePt t="21057" x="6548438" y="4240213"/>
          <p14:tracePt t="21062" x="6542088" y="4240213"/>
          <p14:tracePt t="21064" x="6537325" y="4240213"/>
          <p14:tracePt t="21068" x="6530975" y="4240213"/>
          <p14:tracePt t="21071" x="6524625" y="4240213"/>
          <p14:tracePt t="21074" x="6518275" y="4240213"/>
          <p14:tracePt t="21078" x="6511925" y="4240213"/>
          <p14:tracePt t="21081" x="6507163" y="4240213"/>
          <p14:tracePt t="21084" x="6494463" y="4240213"/>
          <p14:tracePt t="21088" x="6483350" y="4240213"/>
          <p14:tracePt t="21091" x="6477000" y="4240213"/>
          <p14:tracePt t="21092" x="6464300" y="4240213"/>
          <p14:tracePt t="21094" x="6459538" y="4240213"/>
          <p14:tracePt t="21098" x="6446838" y="4240213"/>
          <p14:tracePt t="21101" x="6434138" y="4240213"/>
          <p14:tracePt t="21105" x="6423025" y="4240213"/>
          <p14:tracePt t="21106" x="6416675" y="4240213"/>
          <p14:tracePt t="21107" x="6410325" y="4240213"/>
          <p14:tracePt t="21111" x="6399213" y="4240213"/>
          <p14:tracePt t="21112" x="6392863" y="4240213"/>
          <p14:tracePt t="21114" x="6381750" y="4240213"/>
          <p14:tracePt t="21117" x="6369050" y="4246563"/>
          <p14:tracePt t="21121" x="6351588" y="4246563"/>
          <p14:tracePt t="21124" x="6345238" y="4246563"/>
          <p14:tracePt t="21127" x="6332538" y="4246563"/>
          <p14:tracePt t="21131" x="6321425" y="4246563"/>
          <p14:tracePt t="21134" x="6308725" y="4252913"/>
          <p14:tracePt t="21138" x="6291263" y="4252913"/>
          <p14:tracePt t="21141" x="6284913" y="4252913"/>
          <p14:tracePt t="21144" x="6280150" y="4252913"/>
          <p14:tracePt t="21147" x="6267450" y="4252913"/>
          <p14:tracePt t="21151" x="6254750" y="4257675"/>
          <p14:tracePt t="21155" x="6237288" y="4257675"/>
          <p14:tracePt t="21156" x="6230938" y="4257675"/>
          <p14:tracePt t="21158" x="6226175" y="4257675"/>
          <p14:tracePt t="21161" x="6213475" y="4257675"/>
          <p14:tracePt t="21164" x="6196013" y="4257675"/>
          <p14:tracePt t="21167" x="6183313" y="4257675"/>
          <p14:tracePt t="21171" x="6159500" y="4257675"/>
          <p14:tracePt t="21174" x="6153150" y="4257675"/>
          <p14:tracePt t="21177" x="6135688" y="4257675"/>
          <p14:tracePt t="21181" x="6111875" y="4257675"/>
          <p14:tracePt t="21184" x="6088063" y="4257675"/>
          <p14:tracePt t="21188" x="6070600" y="4257675"/>
          <p14:tracePt t="21191" x="6057900" y="4257675"/>
          <p14:tracePt t="21194" x="6040438" y="4257675"/>
          <p14:tracePt t="21197" x="6022975" y="4257675"/>
          <p14:tracePt t="21201" x="6010275" y="4257675"/>
          <p14:tracePt t="21205" x="5997575" y="4257675"/>
          <p14:tracePt t="21207" x="5992813" y="4257675"/>
          <p14:tracePt t="21211" x="5986463" y="4257675"/>
          <p14:tracePt t="21212" x="5980113" y="4257675"/>
          <p14:tracePt t="21212" x="5973763" y="4257675"/>
          <p14:tracePt t="21215" x="5969000" y="4257675"/>
          <p14:tracePt t="21218" x="5962650" y="4257675"/>
          <p14:tracePt t="21221" x="5956300" y="4257675"/>
          <p14:tracePt t="21224" x="5949950" y="4257675"/>
          <p14:tracePt t="21227" x="5945188" y="4257675"/>
          <p14:tracePt t="21231" x="5938838" y="4257675"/>
          <p14:tracePt t="21235" x="5932488" y="4257675"/>
          <p14:tracePt t="21236" x="5926138" y="4257675"/>
          <p14:tracePt t="21241" x="5919788" y="4257675"/>
          <p14:tracePt t="21245" x="5915025" y="4257675"/>
          <p14:tracePt t="21251" x="5908675" y="4257675"/>
          <p14:tracePt t="21253" x="5902325" y="4257675"/>
          <p14:tracePt t="21256" x="5895975" y="4257675"/>
          <p14:tracePt t="21259" x="5891213" y="4257675"/>
          <p14:tracePt t="21263" x="5884863" y="4257675"/>
          <p14:tracePt t="21265" x="5878513" y="4257675"/>
          <p14:tracePt t="21267" x="5872163" y="4257675"/>
          <p14:tracePt t="21271" x="5867400" y="4257675"/>
          <p14:tracePt t="21272" x="5861050" y="4257675"/>
          <p14:tracePt t="21274" x="5854700" y="4257675"/>
          <p14:tracePt t="21278" x="5848350" y="4257675"/>
          <p14:tracePt t="21281" x="5837238" y="4257675"/>
          <p14:tracePt t="21284" x="5830888" y="4257675"/>
          <p14:tracePt t="21288" x="5818188" y="4257675"/>
          <p14:tracePt t="21291" x="5813425" y="4257675"/>
          <p14:tracePt t="21295" x="5800725" y="4257675"/>
          <p14:tracePt t="21299" x="5794375" y="4257675"/>
          <p14:tracePt t="21304" x="5789613" y="4257675"/>
          <p14:tracePt t="21310" x="5783263" y="4257675"/>
          <p14:tracePt t="21312" x="5776913" y="4257675"/>
          <p14:tracePt t="21321" x="5770563" y="4257675"/>
          <p14:tracePt t="21329" x="5765800" y="4257675"/>
          <p14:tracePt t="21335" x="5759450" y="4257675"/>
          <p14:tracePt t="21339" x="5753100" y="4257675"/>
          <p14:tracePt t="21345" x="5746750" y="4257675"/>
          <p14:tracePt t="21350" x="5740400" y="4257675"/>
          <p14:tracePt t="21353" x="5735638" y="4257675"/>
          <p14:tracePt t="21355" x="5729288" y="4257675"/>
          <p14:tracePt t="21361" x="5722938" y="4257675"/>
          <p14:tracePt t="21367" x="5716588" y="4257675"/>
          <p14:tracePt t="21375" x="5711825" y="4257675"/>
          <p14:tracePt t="21379" x="5705475" y="4257675"/>
          <p14:tracePt t="21397" x="5699125" y="4257675"/>
          <p14:tracePt t="21536" x="5705475" y="4257675"/>
          <p14:tracePt t="21539" x="5711825" y="4257675"/>
          <p14:tracePt t="21546" x="5716588" y="4257675"/>
          <p14:tracePt t="21552" x="5722938" y="4257675"/>
          <p14:tracePt t="21557" x="5729288" y="4257675"/>
          <p14:tracePt t="21561" x="5735638" y="4257675"/>
          <p14:tracePt t="21566" x="5740400" y="4257675"/>
          <p14:tracePt t="21574" x="5746750" y="4264025"/>
          <p14:tracePt t="21580" x="5753100" y="4264025"/>
          <p14:tracePt t="21585" x="5759450" y="4264025"/>
          <p14:tracePt t="21591" x="5765800" y="4264025"/>
          <p14:tracePt t="21600" x="5770563" y="4264025"/>
          <p14:tracePt t="21604" x="5770563" y="4270375"/>
          <p14:tracePt t="21606" x="5776913" y="4276725"/>
          <p14:tracePt t="21611" x="5783263" y="4276725"/>
          <p14:tracePt t="21615" x="5789613" y="4276725"/>
          <p14:tracePt t="21621" x="5794375" y="4281488"/>
          <p14:tracePt t="21622" x="5800725" y="4281488"/>
          <p14:tracePt t="21624" x="5807075" y="4287838"/>
          <p14:tracePt t="21627" x="5813425" y="4294188"/>
          <p14:tracePt t="21631" x="5824538" y="4300538"/>
          <p14:tracePt t="21634" x="5837238" y="4306888"/>
          <p14:tracePt t="21638" x="5861050" y="4318000"/>
          <p14:tracePt t="21644" x="5891213" y="4324350"/>
          <p14:tracePt t="21647" x="5908675" y="4335463"/>
          <p14:tracePt t="21651" x="5932488" y="4335463"/>
          <p14:tracePt t="21654" x="5956300" y="4348163"/>
          <p14:tracePt t="21661" x="6010275" y="4359275"/>
          <p14:tracePt t="21661" x="6022975" y="4359275"/>
          <p14:tracePt t="21662" x="6022975" y="4365625"/>
          <p14:tracePt t="21664" x="6034088" y="4365625"/>
          <p14:tracePt t="21665" x="6046788" y="4371975"/>
          <p14:tracePt t="21666" x="6051550" y="4371975"/>
          <p14:tracePt t="21667" x="6064250" y="4378325"/>
          <p14:tracePt t="21671" x="6081713" y="4378325"/>
          <p14:tracePt t="21677" x="6111875" y="4384675"/>
          <p14:tracePt t="21681" x="6118225" y="4384675"/>
          <p14:tracePt t="21682" x="6129338" y="4384675"/>
          <p14:tracePt t="21685" x="6135688" y="4389438"/>
          <p14:tracePt t="21690" x="6142038" y="4389438"/>
          <p14:tracePt t="21700" x="6148388" y="4389438"/>
          <p14:tracePt t="21718" x="6153150" y="4389438"/>
          <p14:tracePt t="21726" x="6159500" y="4389438"/>
          <p14:tracePt t="21729" x="6159500" y="4395788"/>
          <p14:tracePt t="21731" x="6165850" y="4395788"/>
          <p14:tracePt t="21734" x="6176963" y="4395788"/>
          <p14:tracePt t="21735" x="6183313" y="4402138"/>
          <p14:tracePt t="21741" x="6207125" y="4408488"/>
          <p14:tracePt t="21742" x="6213475" y="4413250"/>
          <p14:tracePt t="21742" x="6219825" y="4413250"/>
          <p14:tracePt t="21745" x="6230938" y="4413250"/>
          <p14:tracePt t="21745" x="6237288" y="4413250"/>
          <p14:tracePt t="21747" x="6249988" y="4419600"/>
          <p14:tracePt t="21751" x="6273800" y="4425950"/>
          <p14:tracePt t="21755" x="6297613" y="4432300"/>
          <p14:tracePt t="21755" x="6303963" y="4432300"/>
          <p14:tracePt t="21756" x="6315075" y="4437063"/>
          <p14:tracePt t="21760" x="6345238" y="4443413"/>
          <p14:tracePt t="21764" x="6362700" y="4449763"/>
          <p14:tracePt t="21767" x="6392863" y="4456113"/>
          <p14:tracePt t="21771" x="6423025" y="4456113"/>
          <p14:tracePt t="21777" x="6464300" y="4467225"/>
          <p14:tracePt t="21781" x="6488113" y="4467225"/>
          <p14:tracePt t="21787" x="6524625" y="4473575"/>
          <p14:tracePt t="21791" x="6542088" y="4479925"/>
          <p14:tracePt t="21791" x="6554788" y="4479925"/>
          <p14:tracePt t="21797" x="6584950" y="4479925"/>
          <p14:tracePt t="21801" x="6602413" y="4486275"/>
          <p14:tracePt t="21805" x="6632575" y="4491038"/>
          <p14:tracePt t="21806" x="6638925" y="4491038"/>
          <p14:tracePt t="21821" x="6757988" y="4510088"/>
          <p14:tracePt t="21822" x="6775450" y="4510088"/>
          <p14:tracePt t="21823" x="6788150" y="4510088"/>
          <p14:tracePt t="21827" x="6823075" y="4521200"/>
          <p14:tracePt t="21831" x="6853238" y="4521200"/>
          <p14:tracePt t="21834" x="6877050" y="4521200"/>
          <p14:tracePt t="21839" x="6919913" y="4527550"/>
          <p14:tracePt t="21839" x="6924675" y="4527550"/>
          <p14:tracePt t="21845" x="6961188" y="4533900"/>
          <p14:tracePt t="21847" x="6978650" y="4533900"/>
          <p14:tracePt t="21851" x="6991350" y="4533900"/>
          <p14:tracePt t="21855" x="7008813" y="4533900"/>
          <p14:tracePt t="21858" x="7015163" y="4533900"/>
          <p14:tracePt t="21858" x="7021513" y="4533900"/>
          <p14:tracePt t="21865" x="7032625" y="4533900"/>
          <p14:tracePt t="21868" x="7038975" y="4533900"/>
          <p14:tracePt t="21872" x="7045325" y="4533900"/>
          <p14:tracePt t="21875" x="7050088" y="4533900"/>
          <p14:tracePt t="21881" x="7056438" y="4533900"/>
          <p14:tracePt t="21885" x="7056438" y="4527550"/>
          <p14:tracePt t="21889" x="7075488" y="4521200"/>
          <p14:tracePt t="21892" x="7080250" y="4514850"/>
          <p14:tracePt t="21893" x="7092950" y="4514850"/>
          <p14:tracePt t="21898" x="7110413" y="4510088"/>
          <p14:tracePt t="21902" x="7140575" y="4503738"/>
          <p14:tracePt t="21908" x="7188200" y="4491038"/>
          <p14:tracePt t="21909" x="7212013" y="4486275"/>
          <p14:tracePt t="21911" x="7218363" y="4486275"/>
          <p14:tracePt t="21918" x="7302500" y="4479925"/>
          <p14:tracePt t="21925" x="7356475" y="4467225"/>
          <p14:tracePt t="21925" x="7367588" y="4467225"/>
          <p14:tracePt t="21928" x="7385050" y="4462463"/>
          <p14:tracePt t="21934" x="7427913" y="4462463"/>
          <p14:tracePt t="21935" x="7445375" y="4456113"/>
          <p14:tracePt t="21939" x="7462838" y="4456113"/>
          <p14:tracePt t="21944" x="7481888" y="4456113"/>
          <p14:tracePt t="21947" x="7499350" y="4456113"/>
          <p14:tracePt t="21950" x="7512050" y="4449763"/>
          <p14:tracePt t="21954" x="7516813" y="4443413"/>
          <p14:tracePt t="21960" x="7529513" y="4443413"/>
          <p14:tracePt t="21965" x="7535863" y="4443413"/>
          <p14:tracePt t="21975" x="7540625" y="4443413"/>
          <p14:tracePt t="21982" x="7546975" y="4443413"/>
          <p14:tracePt t="21987" x="7553325" y="4443413"/>
          <p14:tracePt t="21988" x="7559675" y="4443413"/>
          <p14:tracePt t="21991" x="7564438" y="4443413"/>
          <p14:tracePt t="21994" x="7570788" y="4443413"/>
          <p14:tracePt t="21997" x="7589838" y="4443413"/>
          <p14:tracePt t="22001" x="7607300" y="4443413"/>
          <p14:tracePt t="22004" x="7624763" y="4443413"/>
          <p14:tracePt t="22010" x="7648575" y="4443413"/>
          <p14:tracePt t="22014" x="7667625" y="4443413"/>
          <p14:tracePt t="22017" x="7678738" y="4449763"/>
          <p14:tracePt t="22021" x="7691438" y="4449763"/>
          <p14:tracePt t="22027" x="7708900" y="4449763"/>
          <p14:tracePt t="22031" x="7715250" y="4449763"/>
          <p14:tracePt t="22035" x="7720013" y="4449763"/>
          <p14:tracePt t="22041" x="7726363" y="4449763"/>
          <p14:tracePt t="22101" x="7732713" y="4443413"/>
          <p14:tracePt t="22111" x="7739063" y="4443413"/>
          <p14:tracePt t="22115" x="7739063" y="4437063"/>
          <p14:tracePt t="22118" x="7743825" y="4437063"/>
          <p14:tracePt t="22317" x="7743825" y="4443413"/>
          <p14:tracePt t="22320" x="7739063" y="4443413"/>
          <p14:tracePt t="22324" x="7739063" y="4449763"/>
          <p14:tracePt t="22327" x="7732713" y="4449763"/>
          <p14:tracePt t="22330" x="7732713" y="4456113"/>
          <p14:tracePt t="22333" x="7720013" y="4456113"/>
          <p14:tracePt t="22338" x="7720013" y="4462463"/>
          <p14:tracePt t="22338" x="7715250" y="4462463"/>
          <p14:tracePt t="22344" x="7708900" y="4462463"/>
          <p14:tracePt t="22347" x="7702550" y="4467225"/>
          <p14:tracePt t="22354" x="7696200" y="4473575"/>
          <p14:tracePt t="22355" x="7691438" y="4473575"/>
          <p14:tracePt t="22357" x="7685088" y="4473575"/>
          <p14:tracePt t="22361" x="7678738" y="4479925"/>
          <p14:tracePt t="22363" x="7672388" y="4479925"/>
          <p14:tracePt t="22368" x="7667625" y="4479925"/>
          <p14:tracePt t="22373" x="7661275" y="4479925"/>
          <p14:tracePt t="22378" x="7654925" y="4486275"/>
          <p14:tracePt t="22382" x="7648575" y="4486275"/>
          <p14:tracePt t="22391" x="7642225" y="4486275"/>
          <p14:tracePt t="22403" x="7642225" y="4491038"/>
          <p14:tracePt t="22513" x="7642225" y="4486275"/>
          <p14:tracePt t="22563" x="7642225" y="4479925"/>
          <p14:tracePt t="22595" x="7642225" y="4473575"/>
          <p14:tracePt t="22610" x="7642225" y="4467225"/>
          <p14:tracePt t="22614" x="7648575" y="4467225"/>
          <p14:tracePt t="22654" x="7654925" y="4462463"/>
          <p14:tracePt t="22674" x="7654925" y="4456113"/>
          <p14:tracePt t="22707" x="7654925" y="4449763"/>
          <p14:tracePt t="22770" x="7654925" y="4443413"/>
          <p14:tracePt t="22788" x="7661275" y="4443413"/>
          <p14:tracePt t="22827" x="7661275" y="4437063"/>
          <p14:tracePt t="22881" x="7667625" y="4437063"/>
          <p14:tracePt t="22892" x="7667625" y="4432300"/>
          <p14:tracePt t="22910" x="7667625" y="4425950"/>
          <p14:tracePt t="22923" x="7667625" y="4419600"/>
          <p14:tracePt t="23825" x="7672388" y="4419600"/>
          <p14:tracePt t="24394" x="7678738" y="4419600"/>
          <p14:tracePt t="24544" x="7678738" y="4425950"/>
          <p14:tracePt t="24879" x="7685088" y="4425950"/>
          <p14:tracePt t="24911" x="7685088" y="4432300"/>
          <p14:tracePt t="24997" x="7691438" y="4432300"/>
          <p14:tracePt t="25015" x="7691438" y="4437063"/>
          <p14:tracePt t="25017" x="7696200" y="4437063"/>
          <p14:tracePt t="25020" x="7702550" y="4437063"/>
          <p14:tracePt t="25027" x="7702550" y="4443413"/>
          <p14:tracePt t="25029" x="7708900" y="4443413"/>
          <p14:tracePt t="25033" x="7708900" y="4449763"/>
          <p14:tracePt t="25038" x="7715250" y="4449763"/>
          <p14:tracePt t="25064" x="7720013" y="4449763"/>
          <p14:tracePt t="25076" x="7726363" y="4449763"/>
          <p14:tracePt t="25097" x="7732713" y="4449763"/>
          <p14:tracePt t="25104" x="7739063" y="4449763"/>
          <p14:tracePt t="25108" x="7743825" y="4449763"/>
          <p14:tracePt t="25112" x="7750175" y="4449763"/>
          <p14:tracePt t="25116" x="7756525" y="4449763"/>
          <p14:tracePt t="25120" x="7762875" y="4449763"/>
          <p14:tracePt t="25123" x="7773988" y="4449763"/>
          <p14:tracePt t="25129" x="7786688" y="4449763"/>
          <p14:tracePt t="25132" x="7793038" y="4449763"/>
          <p14:tracePt t="25135" x="7797800" y="4449763"/>
          <p14:tracePt t="25139" x="7810500" y="4449763"/>
          <p14:tracePt t="25145" x="7827963" y="4449763"/>
          <p14:tracePt t="25149" x="7834313" y="4449763"/>
          <p14:tracePt t="25152" x="7840663" y="4449763"/>
          <p14:tracePt t="25156" x="7847013" y="4449763"/>
          <p14:tracePt t="25157" x="7851775" y="4449763"/>
          <p14:tracePt t="25162" x="7858125" y="4443413"/>
          <p14:tracePt t="25165" x="7864475" y="4443413"/>
          <p14:tracePt t="25168" x="7870825" y="4437063"/>
          <p14:tracePt t="25173" x="7875588" y="4437063"/>
          <p14:tracePt t="25178" x="7881938" y="4432300"/>
          <p14:tracePt t="25182" x="7881938" y="4425950"/>
          <p14:tracePt t="25185" x="7888288" y="4419600"/>
          <p14:tracePt t="25192" x="7888288" y="4413250"/>
          <p14:tracePt t="25199" x="7888288" y="4408488"/>
          <p14:tracePt t="25208" x="7888288" y="4402138"/>
          <p14:tracePt t="25214" x="7888288" y="4395788"/>
          <p14:tracePt t="25216" x="7881938" y="4395788"/>
          <p14:tracePt t="25219" x="7881938" y="4389438"/>
          <p14:tracePt t="25223" x="7875588" y="4389438"/>
          <p14:tracePt t="25229" x="7870825" y="4384675"/>
          <p14:tracePt t="25232" x="7864475" y="4378325"/>
          <p14:tracePt t="25236" x="7858125" y="4378325"/>
          <p14:tracePt t="25239" x="7858125" y="4365625"/>
          <p14:tracePt t="25245" x="7847013" y="4354513"/>
          <p14:tracePt t="25248" x="7840663" y="4348163"/>
          <p14:tracePt t="25252" x="7834313" y="4341813"/>
          <p14:tracePt t="25253" x="7827963" y="4335463"/>
          <p14:tracePt t="25254" x="7827963" y="4330700"/>
          <p14:tracePt t="25256" x="7821613" y="4330700"/>
          <p14:tracePt t="25262" x="7810500" y="4306888"/>
          <p14:tracePt t="25265" x="7797800" y="4300538"/>
          <p14:tracePt t="25268" x="7780338" y="4287838"/>
          <p14:tracePt t="25272" x="7762875" y="4270375"/>
          <p14:tracePt t="25279" x="7732713" y="4246563"/>
          <p14:tracePt t="25282" x="7708900" y="4233863"/>
          <p14:tracePt t="25283" x="7702550" y="4229100"/>
          <p14:tracePt t="25285" x="7691438" y="4222750"/>
          <p14:tracePt t="25289" x="7654925" y="4210050"/>
          <p14:tracePt t="25295" x="7631113" y="4192588"/>
          <p14:tracePt t="25299" x="7613650" y="4186238"/>
          <p14:tracePt t="25302" x="7594600" y="4175125"/>
          <p14:tracePt t="25307" x="7577138" y="4168775"/>
          <p14:tracePt t="25316" x="7553325" y="4151313"/>
          <p14:tracePt t="25319" x="7546975" y="4144963"/>
          <p14:tracePt t="25323" x="7535863" y="4127500"/>
          <p14:tracePt t="25329" x="7516813" y="4102100"/>
          <p14:tracePt t="25330" x="7512050" y="4097338"/>
          <p14:tracePt t="25337" x="7486650" y="4054475"/>
          <p14:tracePt t="25337" x="7486650" y="4043363"/>
          <p14:tracePt t="25339" x="7481888" y="4030663"/>
          <p14:tracePt t="25345" x="7458075" y="3959225"/>
          <p14:tracePt t="25346" x="7439025" y="3929063"/>
          <p14:tracePt t="25349" x="7434263" y="3894138"/>
          <p14:tracePt t="25352" x="7410450" y="3844925"/>
          <p14:tracePt t="25357" x="7373938" y="3743325"/>
          <p14:tracePt t="25357" x="7367588" y="3714750"/>
          <p14:tracePt t="25366" x="7302500" y="3535363"/>
          <p14:tracePt t="25367" x="7283450" y="3481388"/>
          <p14:tracePt t="25368" x="7278688" y="3451225"/>
          <p14:tracePt t="25371" x="7254875" y="3384550"/>
          <p14:tracePt t="25372" x="7248525" y="3367088"/>
          <p14:tracePt t="25376" x="7224713" y="3313113"/>
          <p14:tracePt t="25379" x="7200900" y="3248025"/>
          <p14:tracePt t="25383" x="7170738" y="3181350"/>
          <p14:tracePt t="25386" x="7140575" y="3103563"/>
          <p14:tracePt t="25390" x="7116763" y="3055938"/>
          <p14:tracePt t="25400" x="7038975" y="2859088"/>
          <p14:tracePt t="25401" x="7008813" y="2792413"/>
          <p14:tracePt t="25402" x="7002463" y="2763838"/>
          <p14:tracePt t="25404" x="6978650" y="2714625"/>
          <p14:tracePt t="25405" x="6973888" y="2697163"/>
          <p14:tracePt t="25413" x="6896100" y="2506663"/>
          <p14:tracePt t="25415" x="6870700" y="2452688"/>
          <p14:tracePt t="25426" x="6775450" y="2195513"/>
          <p14:tracePt t="25427" x="6764338" y="2141538"/>
          <p14:tracePt t="25430" x="6734175" y="2098675"/>
          <p14:tracePt t="25431" x="6710363" y="2039938"/>
          <p14:tracePt t="25432" x="6704013" y="2020888"/>
          <p14:tracePt t="25435" x="6680200" y="1966913"/>
          <p14:tracePt t="25439" x="6619875" y="1847850"/>
          <p14:tracePt t="25445" x="6548438" y="1722438"/>
          <p14:tracePt t="25448" x="6488113" y="1627188"/>
          <p14:tracePt t="25452" x="6434138" y="1560513"/>
          <p14:tracePt t="25456" x="6351588" y="1458913"/>
          <p14:tracePt t="25456" x="6332538" y="1435100"/>
          <p14:tracePt t="25457" x="6308725" y="1404938"/>
          <p14:tracePt t="25461" x="6226175" y="1298575"/>
          <p14:tracePt t="25465" x="6165850" y="1225550"/>
          <p14:tracePt t="25468" x="6081713" y="1136650"/>
          <p14:tracePt t="25472" x="6003925" y="1052513"/>
          <p14:tracePt t="25478" x="5908675" y="957263"/>
          <p14:tracePt t="25482" x="5854700" y="914400"/>
          <p14:tracePt t="25482" x="5843588" y="890588"/>
          <p14:tracePt t="25483" x="5837238" y="879475"/>
          <p14:tracePt t="25484" x="5818188" y="866775"/>
          <p14:tracePt t="25486" x="5794375" y="836613"/>
          <p14:tracePt t="25489" x="5776913" y="812800"/>
          <p14:tracePt t="25490" x="5759450" y="788988"/>
          <p14:tracePt t="25495" x="5711825" y="735013"/>
          <p14:tracePt t="25498" x="5688013" y="687388"/>
          <p14:tracePt t="25502" x="5664200" y="633413"/>
          <p14:tracePt t="25505" x="5634038" y="585788"/>
          <p14:tracePt t="25512" x="5610225" y="501650"/>
          <p14:tracePt t="25515" x="5591175" y="466725"/>
          <p14:tracePt t="25516" x="5586413" y="442913"/>
          <p14:tracePt t="25517" x="5580063" y="436563"/>
          <p14:tracePt t="25519" x="5580063" y="419100"/>
          <p14:tracePt t="25520" x="5573713" y="406400"/>
          <p14:tracePt t="25522" x="5567363" y="382588"/>
          <p14:tracePt t="25528" x="5549900" y="334963"/>
          <p14:tracePt t="25532" x="5543550" y="311150"/>
          <p14:tracePt t="25535" x="5537200" y="293688"/>
          <p14:tracePt t="25536" x="5532438" y="280988"/>
          <p14:tracePt t="25539" x="5526088" y="274638"/>
          <p14:tracePt t="25540" x="5526088" y="269875"/>
          <p14:tracePt t="27867" x="4765675" y="269875"/>
          <p14:tracePt t="27869" x="4760913" y="269875"/>
          <p14:tracePt t="27870" x="4754563" y="274638"/>
          <p14:tracePt t="27872" x="4741863" y="280988"/>
          <p14:tracePt t="27877" x="4718050" y="298450"/>
          <p14:tracePt t="27880" x="4706938" y="304800"/>
          <p14:tracePt t="27883" x="4694238" y="311150"/>
          <p14:tracePt t="27888" x="4687888" y="317500"/>
          <p14:tracePt t="27889" x="4683125" y="322263"/>
          <p14:tracePt t="27890" x="4676775" y="328613"/>
          <p14:tracePt t="27893" x="4670425" y="328613"/>
          <p14:tracePt t="27897" x="4664075" y="334963"/>
          <p14:tracePt t="27900" x="4664075" y="347663"/>
          <p14:tracePt t="27907" x="4652963" y="358775"/>
          <p14:tracePt t="27910" x="4646613" y="365125"/>
          <p14:tracePt t="27917" x="4646613" y="376238"/>
          <p14:tracePt t="27922" x="4646613" y="382588"/>
          <p14:tracePt t="27923" x="4646613" y="395288"/>
          <p14:tracePt t="27931" x="4646613" y="400050"/>
          <p14:tracePt t="27931" x="4646613" y="406400"/>
          <p14:tracePt t="27934" x="4646613" y="412750"/>
          <p14:tracePt t="27938" x="4646613" y="419100"/>
          <p14:tracePt t="27943" x="4646613" y="430213"/>
          <p14:tracePt t="27947" x="4646613" y="436563"/>
          <p14:tracePt t="27950" x="4652963" y="442913"/>
          <p14:tracePt t="27954" x="4652963" y="449263"/>
          <p14:tracePt t="27955" x="4652963" y="454025"/>
          <p14:tracePt t="27957" x="4652963" y="460375"/>
          <p14:tracePt t="27964" x="4659313" y="473075"/>
          <p14:tracePt t="27967" x="4659313" y="477838"/>
          <p14:tracePt t="27971" x="4659313" y="484188"/>
          <p14:tracePt t="27972" x="4659313" y="490538"/>
          <p14:tracePt t="27974" x="4659313" y="496888"/>
          <p14:tracePt t="27980" x="4659313" y="501650"/>
          <p14:tracePt t="27983" x="4659313" y="508000"/>
          <p14:tracePt t="27987" x="4659313" y="520700"/>
          <p14:tracePt t="27994" x="4659313" y="527050"/>
          <p14:tracePt t="27999" x="4659313" y="531813"/>
          <p14:tracePt t="28007" x="4652963" y="531813"/>
          <p14:tracePt t="28008" x="4652963" y="538163"/>
          <p14:tracePt t="28013" x="4652963" y="544513"/>
          <p14:tracePt t="28028" x="4652963" y="550863"/>
          <p14:tracePt t="28042" x="4652963" y="555625"/>
          <p14:tracePt t="28053" x="4652963" y="561975"/>
          <p14:tracePt t="28056" x="4652963" y="568325"/>
          <p14:tracePt t="28059" x="4652963" y="574675"/>
          <p14:tracePt t="28064" x="4652963" y="579438"/>
          <p14:tracePt t="28067" x="4652963" y="585788"/>
          <p14:tracePt t="28071" x="4652963" y="592138"/>
          <p14:tracePt t="28072" x="4659313" y="598488"/>
          <p14:tracePt t="28075" x="4659313" y="604838"/>
          <p14:tracePt t="28080" x="4659313" y="615950"/>
          <p14:tracePt t="28083" x="4659313" y="628650"/>
          <p14:tracePt t="28087" x="4664075" y="639763"/>
          <p14:tracePt t="28090" x="4664075" y="646113"/>
          <p14:tracePt t="28097" x="4676775" y="669925"/>
          <p14:tracePt t="28100" x="4676775" y="676275"/>
          <p14:tracePt t="28104" x="4683125" y="687388"/>
          <p14:tracePt t="28105" x="4683125" y="693738"/>
          <p14:tracePt t="28107" x="4683125" y="700088"/>
          <p14:tracePt t="28113" x="4687888" y="730250"/>
          <p14:tracePt t="28117" x="4694238" y="735013"/>
          <p14:tracePt t="28121" x="4700588" y="758825"/>
          <p14:tracePt t="28127" x="4706938" y="788988"/>
          <p14:tracePt t="28130" x="4706938" y="808038"/>
          <p14:tracePt t="28133" x="4718050" y="831850"/>
          <p14:tracePt t="28137" x="4724400" y="866775"/>
          <p14:tracePt t="28140" x="4737100" y="896938"/>
          <p14:tracePt t="28147" x="4748213" y="963613"/>
          <p14:tracePt t="28150" x="4760913" y="998538"/>
          <p14:tracePt t="28154" x="4778375" y="1046163"/>
          <p14:tracePt t="28155" x="4784725" y="1069975"/>
          <p14:tracePt t="28157" x="4791075" y="1089025"/>
          <p14:tracePt t="28163" x="4819650" y="1166813"/>
          <p14:tracePt t="28167" x="4826000" y="1195388"/>
          <p14:tracePt t="28170" x="4843463" y="1238250"/>
          <p14:tracePt t="28171" x="4849813" y="1249363"/>
          <p14:tracePt t="28173" x="4856163" y="1262063"/>
          <p14:tracePt t="28180" x="4873625" y="1316038"/>
          <p14:tracePt t="28183" x="4879975" y="1350963"/>
          <p14:tracePt t="28187" x="4892675" y="1376363"/>
          <p14:tracePt t="28188" x="4897438" y="1393825"/>
          <p14:tracePt t="28190" x="4897438" y="1404938"/>
          <p14:tracePt t="28191" x="4897438" y="1423988"/>
          <p14:tracePt t="28192" x="4897438" y="1435100"/>
          <p14:tracePt t="28196" x="4903788" y="1482725"/>
          <p14:tracePt t="28200" x="4910138" y="1512888"/>
          <p14:tracePt t="28204" x="4910138" y="1560513"/>
          <p14:tracePt t="28205" x="4910138" y="1584325"/>
          <p14:tracePt t="28206" x="4910138" y="1603375"/>
          <p14:tracePt t="28213" x="4921250" y="1685925"/>
          <p14:tracePt t="28216" x="4927600" y="1739900"/>
          <p14:tracePt t="28221" x="4927600" y="1800225"/>
          <p14:tracePt t="28221" x="4927600" y="1817688"/>
          <p14:tracePt t="28223" x="4927600" y="1836738"/>
          <p14:tracePt t="28230" x="4945063" y="1943100"/>
          <p14:tracePt t="28231" x="4951413" y="1979613"/>
          <p14:tracePt t="28232" x="4957763" y="1992313"/>
          <p14:tracePt t="28234" x="4964113" y="2027238"/>
          <p14:tracePt t="28235" x="4964113" y="2044700"/>
          <p14:tracePt t="28237" x="4970463" y="2057400"/>
          <p14:tracePt t="28238" x="4975225" y="2098675"/>
          <p14:tracePt t="28239" x="4981575" y="2111375"/>
          <p14:tracePt t="28240" x="4981575" y="2128838"/>
          <p14:tracePt t="28241" x="4987925" y="2141538"/>
          <p14:tracePt t="28246" x="4999038" y="2206625"/>
          <p14:tracePt t="28250" x="5005388" y="2236788"/>
          <p14:tracePt t="28251" x="5011738" y="2260600"/>
          <p14:tracePt t="28252" x="5011738" y="2266950"/>
          <p14:tracePt t="28254" x="5011738" y="2278063"/>
          <p14:tracePt t="28255" x="5011738" y="2290763"/>
          <p14:tracePt t="28256" x="5011738" y="2297113"/>
          <p14:tracePt t="28263" x="5018088" y="2320925"/>
          <p14:tracePt t="28267" x="5018088" y="2332038"/>
          <p14:tracePt t="28271" x="5018088" y="2344738"/>
          <p14:tracePt t="28273" x="5018088" y="2351088"/>
          <p14:tracePt t="28280" x="5018088" y="2368550"/>
          <p14:tracePt t="28283" x="5018088" y="2379663"/>
          <p14:tracePt t="28287" x="5022850" y="2398713"/>
          <p14:tracePt t="28290" x="5022850" y="2405063"/>
          <p14:tracePt t="28297" x="5022850" y="2433638"/>
          <p14:tracePt t="28297" x="5022850" y="2439988"/>
          <p14:tracePt t="28298" x="5022850" y="2446338"/>
          <p14:tracePt t="28300" x="5022850" y="2457450"/>
          <p14:tracePt t="28304" x="5022850" y="2470150"/>
          <p14:tracePt t="28305" x="5022850" y="2476500"/>
          <p14:tracePt t="28305" x="5022850" y="2481263"/>
          <p14:tracePt t="28307" x="5022850" y="2487613"/>
          <p14:tracePt t="28307" x="5022850" y="2493963"/>
          <p14:tracePt t="28308" x="5022850" y="2506663"/>
          <p14:tracePt t="28313" x="5022850" y="2530475"/>
          <p14:tracePt t="28316" x="5022850" y="2554288"/>
          <p14:tracePt t="28321" x="5018088" y="2578100"/>
          <p14:tracePt t="28321" x="5018088" y="2584450"/>
          <p14:tracePt t="28323" x="5018088" y="2601913"/>
          <p14:tracePt t="28330" x="5018088" y="2636838"/>
          <p14:tracePt t="28333" x="5018088" y="2655888"/>
          <p14:tracePt t="28337" x="5011738" y="2673350"/>
          <p14:tracePt t="28340" x="5011738" y="2686050"/>
          <p14:tracePt t="28341" x="5005388" y="2690813"/>
          <p14:tracePt t="28346" x="5005388" y="2709863"/>
          <p14:tracePt t="28350" x="5005388" y="2720975"/>
          <p14:tracePt t="28354" x="5005388" y="2727325"/>
          <p14:tracePt t="28355" x="4999038" y="2738438"/>
          <p14:tracePt t="28358" x="4999038" y="2744788"/>
          <p14:tracePt t="28363" x="4999038" y="2757488"/>
          <p14:tracePt t="28366" x="4999038" y="2768600"/>
          <p14:tracePt t="28371" x="4999038" y="2781300"/>
          <p14:tracePt t="28372" x="4999038" y="2787650"/>
          <p14:tracePt t="28373" x="4999038" y="2792413"/>
          <p14:tracePt t="28380" x="4999038" y="2822575"/>
          <p14:tracePt t="28383" x="4999038" y="2841625"/>
          <p14:tracePt t="28388" x="4999038" y="2865438"/>
          <p14:tracePt t="28388" x="4994275" y="2870200"/>
          <p14:tracePt t="28389" x="4994275" y="2876550"/>
          <p14:tracePt t="28391" x="4994275" y="2882900"/>
          <p14:tracePt t="28391" x="4994275" y="2889250"/>
          <p14:tracePt t="28392" x="4994275" y="2894013"/>
          <p14:tracePt t="28393" x="4994275" y="2900363"/>
          <p14:tracePt t="28396" x="4994275" y="2924175"/>
          <p14:tracePt t="28400" x="4994275" y="2943225"/>
          <p14:tracePt t="28404" x="4994275" y="2971800"/>
          <p14:tracePt t="28407" x="4994275" y="2984500"/>
          <p14:tracePt t="28407" x="4987925" y="2990850"/>
          <p14:tracePt t="28408" x="4987925" y="2995613"/>
          <p14:tracePt t="28409" x="4987925" y="3001963"/>
          <p14:tracePt t="28413" x="4987925" y="3021013"/>
          <p14:tracePt t="28416" x="4981575" y="3032125"/>
          <p14:tracePt t="28421" x="4981575" y="3044825"/>
          <p14:tracePt t="28421" x="4981575" y="3049588"/>
          <p14:tracePt t="28423" x="4975225" y="3055938"/>
          <p14:tracePt t="28430" x="4970463" y="3068638"/>
          <p14:tracePt t="28433" x="4964113" y="3068638"/>
          <p14:tracePt t="28437" x="4964113" y="3073400"/>
          <p14:tracePt t="28440" x="4957763" y="3073400"/>
          <p14:tracePt t="28446" x="4957763" y="3079750"/>
          <p14:tracePt t="28511" x="4957763" y="3086100"/>
          <p14:tracePt t="28529" x="4957763" y="3092450"/>
          <p14:tracePt t="28639" x="4951413" y="3092450"/>
          <p14:tracePt t="28640" x="4951413" y="3086100"/>
          <p14:tracePt t="28642" x="4951413" y="3079750"/>
          <p14:tracePt t="28648" x="4951413" y="3073400"/>
          <p14:tracePt t="28650" x="4945063" y="3073400"/>
          <p14:tracePt t="28651" x="4945063" y="3068638"/>
          <p14:tracePt t="28654" x="4945063" y="3062288"/>
          <p14:tracePt t="28660" x="4940300" y="3055938"/>
          <p14:tracePt t="28663" x="4933950" y="3049588"/>
          <p14:tracePt t="28670" x="4927600" y="3038475"/>
          <p14:tracePt t="28674" x="4916488" y="3025775"/>
          <p14:tracePt t="28680" x="4910138" y="3014663"/>
          <p14:tracePt t="28683" x="4903788" y="3008313"/>
          <p14:tracePt t="28688" x="4897438" y="2995613"/>
          <p14:tracePt t="28693" x="4897438" y="2990850"/>
          <p14:tracePt t="28698" x="4892675" y="2984500"/>
          <p14:tracePt t="28707" x="4892675" y="2978150"/>
          <p14:tracePt t="28708" x="4886325" y="2978150"/>
          <p14:tracePt t="28722" x="4886325" y="2971800"/>
          <p14:tracePt t="28741" x="4886325" y="2967038"/>
          <p14:tracePt t="28746" x="4879975" y="2967038"/>
          <p14:tracePt t="28767" x="4879975" y="2960688"/>
          <p14:tracePt t="28776" x="4879975" y="2954338"/>
          <p14:tracePt t="28793" x="4879975" y="2947988"/>
          <p14:tracePt t="28808" x="4873625" y="2943225"/>
          <p14:tracePt t="28824" x="4873625" y="2936875"/>
          <p14:tracePt t="28826" x="4867275" y="2936875"/>
          <p14:tracePt t="28832" x="4862513" y="2936875"/>
          <p14:tracePt t="28835" x="4862513" y="2930525"/>
          <p14:tracePt t="28840" x="4856163" y="2930525"/>
          <p14:tracePt t="28841" x="4856163" y="2924175"/>
          <p14:tracePt t="28844" x="4856163" y="2919413"/>
          <p14:tracePt t="28845" x="4849813" y="2919413"/>
          <p14:tracePt t="28850" x="4843463" y="2913063"/>
          <p14:tracePt t="28855" x="4832350" y="2913063"/>
          <p14:tracePt t="28856" x="4832350" y="2906713"/>
          <p14:tracePt t="28863" x="4826000" y="2900363"/>
          <p14:tracePt t="28866" x="4826000" y="2894013"/>
          <p14:tracePt t="28872" x="4814888" y="2889250"/>
          <p14:tracePt t="28880" x="4814888" y="2882900"/>
          <p14:tracePt t="28884" x="4814888" y="2876550"/>
          <p14:tracePt t="28889" x="4808538" y="2870200"/>
          <p14:tracePt t="28897" x="4802188" y="2865438"/>
          <p14:tracePt t="28901" x="4802188" y="2859088"/>
          <p14:tracePt t="28906" x="4795838" y="2859088"/>
          <p14:tracePt t="28913" x="4791075" y="2846388"/>
          <p14:tracePt t="28917" x="4784725" y="2846388"/>
          <p14:tracePt t="28921" x="4784725" y="2841625"/>
          <p14:tracePt t="28925" x="4778375" y="2841625"/>
          <p14:tracePt t="28934" x="4772025" y="2835275"/>
          <p14:tracePt t="28935" x="4765675" y="2835275"/>
          <p14:tracePt t="28946" x="4760913" y="2835275"/>
          <p14:tracePt t="28948" x="4760913" y="2828925"/>
          <p14:tracePt t="28955" x="4754563" y="2828925"/>
          <p14:tracePt t="28989" x="4748213" y="2822575"/>
          <p14:tracePt t="28996" x="4741863" y="2822575"/>
          <p14:tracePt t="29003" x="4737100" y="2822575"/>
          <p14:tracePt t="29009" x="4730750" y="2822575"/>
          <p14:tracePt t="29016" x="4724400" y="2822575"/>
          <p14:tracePt t="29020" x="4718050" y="2822575"/>
          <p14:tracePt t="29024" x="4713288" y="2822575"/>
          <p14:tracePt t="29031" x="4706938" y="2822575"/>
          <p14:tracePt t="29039" x="4700588" y="2822575"/>
          <p14:tracePt t="29052" x="4694238" y="2822575"/>
          <p14:tracePt t="29105" x="4694238" y="2816225"/>
          <p14:tracePt t="29113" x="4687888" y="2816225"/>
          <p14:tracePt t="29144" x="4683125" y="2816225"/>
          <p14:tracePt t="29159" x="4676775" y="2816225"/>
          <p14:tracePt t="29168" x="4670425" y="2816225"/>
          <p14:tracePt t="29172" x="4664075" y="2816225"/>
          <p14:tracePt t="29179" x="4659313" y="2816225"/>
          <p14:tracePt t="29183" x="4652963" y="2816225"/>
          <p14:tracePt t="29187" x="4646613" y="2816225"/>
          <p14:tracePt t="29190" x="4640263" y="2816225"/>
          <p14:tracePt t="29196" x="4629150" y="2816225"/>
          <p14:tracePt t="29199" x="4622800" y="2816225"/>
          <p14:tracePt t="29203" x="4610100" y="2816225"/>
          <p14:tracePt t="29207" x="4605338" y="2816225"/>
          <p14:tracePt t="29213" x="4592638" y="2816225"/>
          <p14:tracePt t="29213" x="4586288" y="2816225"/>
          <p14:tracePt t="29214" x="4586288" y="2822575"/>
          <p14:tracePt t="29216" x="4581525" y="2822575"/>
          <p14:tracePt t="29219" x="4575175" y="2828925"/>
          <p14:tracePt t="29224" x="4568825" y="2828925"/>
          <p14:tracePt t="29224" x="4562475" y="2828925"/>
          <p14:tracePt t="29229" x="4557713" y="2835275"/>
          <p14:tracePt t="29232" x="4551363" y="2835275"/>
          <p14:tracePt t="29236" x="4545013" y="2841625"/>
          <p14:tracePt t="29240" x="4538663" y="2852738"/>
          <p14:tracePt t="29246" x="4533900" y="2859088"/>
          <p14:tracePt t="29249" x="4533900" y="2870200"/>
          <p14:tracePt t="29253" x="4527550" y="2876550"/>
          <p14:tracePt t="29254" x="4527550" y="2882900"/>
          <p14:tracePt t="29257" x="4521200" y="2889250"/>
          <p14:tracePt t="29258" x="4521200" y="2894013"/>
          <p14:tracePt t="29262" x="4521200" y="2906713"/>
          <p14:tracePt t="29266" x="4514850" y="2913063"/>
          <p14:tracePt t="29267" x="4514850" y="2919413"/>
          <p14:tracePt t="29269" x="4514850" y="2924175"/>
          <p14:tracePt t="29273" x="4508500" y="2943225"/>
          <p14:tracePt t="29279" x="4497388" y="2954338"/>
          <p14:tracePt t="29283" x="4497388" y="2967038"/>
          <p14:tracePt t="29283" x="4491038" y="2967038"/>
          <p14:tracePt t="29284" x="4491038" y="2971800"/>
          <p14:tracePt t="29287" x="4491038" y="2978150"/>
          <p14:tracePt t="29289" x="4484688" y="2984500"/>
          <p14:tracePt t="29296" x="4479925" y="3001963"/>
          <p14:tracePt t="29297" x="4479925" y="3014663"/>
          <p14:tracePt t="29298" x="4473575" y="3014663"/>
          <p14:tracePt t="29299" x="4473575" y="3021013"/>
          <p14:tracePt t="29303" x="4473575" y="3025775"/>
          <p14:tracePt t="29306" x="4467225" y="3044825"/>
          <p14:tracePt t="29313" x="4460875" y="3073400"/>
          <p14:tracePt t="29313" x="4460875" y="3079750"/>
          <p14:tracePt t="29314" x="4460875" y="3086100"/>
          <p14:tracePt t="29316" x="4460875" y="3092450"/>
          <p14:tracePt t="29317" x="4456113" y="3098800"/>
          <p14:tracePt t="29318" x="4456113" y="3103563"/>
          <p14:tracePt t="29320" x="4449763" y="3116263"/>
          <p14:tracePt t="29322" x="4449763" y="3122613"/>
          <p14:tracePt t="29329" x="4443413" y="3157538"/>
          <p14:tracePt t="29332" x="4437063" y="3170238"/>
          <p14:tracePt t="29336" x="4430713" y="3187700"/>
          <p14:tracePt t="29339" x="4430713" y="3200400"/>
          <p14:tracePt t="29346" x="4419600" y="3228975"/>
          <p14:tracePt t="29349" x="4413250" y="3241675"/>
          <p14:tracePt t="29353" x="4406900" y="3252788"/>
          <p14:tracePt t="29357" x="4402138" y="3265488"/>
          <p14:tracePt t="29358" x="4402138" y="3271838"/>
          <p14:tracePt t="29362" x="4395788" y="3289300"/>
          <p14:tracePt t="29366" x="4395788" y="3295650"/>
          <p14:tracePt t="29370" x="4389438" y="3306763"/>
          <p14:tracePt t="29371" x="4389438" y="3319463"/>
          <p14:tracePt t="29373" x="4389438" y="3330575"/>
          <p14:tracePt t="29379" x="4389438" y="3349625"/>
          <p14:tracePt t="29382" x="4389438" y="3360738"/>
          <p14:tracePt t="29386" x="4389438" y="3373438"/>
          <p14:tracePt t="29390" x="4389438" y="3390900"/>
          <p14:tracePt t="29391" x="4389438" y="3397250"/>
          <p14:tracePt t="29396" x="4389438" y="3414713"/>
          <p14:tracePt t="29399" x="4383088" y="3433763"/>
          <p14:tracePt t="29403" x="4383088" y="3444875"/>
          <p14:tracePt t="29404" x="4383088" y="3457575"/>
          <p14:tracePt t="29405" x="4383088" y="3462338"/>
          <p14:tracePt t="29407" x="4383088" y="3468688"/>
          <p14:tracePt t="29412" x="4383088" y="3486150"/>
          <p14:tracePt t="29416" x="4383088" y="3498850"/>
          <p14:tracePt t="29419" x="4383088" y="3509963"/>
          <p14:tracePt t="29423" x="4383088" y="3522663"/>
          <p14:tracePt t="29429" x="4383088" y="3535363"/>
          <p14:tracePt t="29432" x="4383088" y="3552825"/>
          <p14:tracePt t="29436" x="4383088" y="3559175"/>
          <p14:tracePt t="29440" x="4389438" y="3570288"/>
          <p14:tracePt t="29446" x="4395788" y="3587750"/>
          <p14:tracePt t="29449" x="4395788" y="3600450"/>
          <p14:tracePt t="29453" x="4402138" y="3617913"/>
          <p14:tracePt t="29454" x="4402138" y="3624263"/>
          <p14:tracePt t="29457" x="4402138" y="3636963"/>
          <p14:tracePt t="29462" x="4413250" y="3660775"/>
          <p14:tracePt t="29466" x="4419600" y="3671888"/>
          <p14:tracePt t="29469" x="4425950" y="3695700"/>
          <p14:tracePt t="29470" x="4425950" y="3702050"/>
          <p14:tracePt t="29473" x="4430713" y="3714750"/>
          <p14:tracePt t="29479" x="4443413" y="3743325"/>
          <p14:tracePt t="29482" x="4449763" y="3762375"/>
          <p14:tracePt t="29486" x="4460875" y="3773488"/>
          <p14:tracePt t="29490" x="4467225" y="3792538"/>
          <p14:tracePt t="29496" x="4473575" y="3810000"/>
          <p14:tracePt t="29499" x="4479925" y="3816350"/>
          <p14:tracePt t="29503" x="4484688" y="3827463"/>
          <p14:tracePt t="29506" x="4491038" y="3833813"/>
          <p14:tracePt t="29512" x="4497388" y="3844925"/>
          <p14:tracePt t="29516" x="4503738" y="3851275"/>
          <p14:tracePt t="29519" x="4503738" y="3857625"/>
          <p14:tracePt t="29520" x="4508500" y="3857625"/>
          <p14:tracePt t="29521" x="4508500" y="3863975"/>
          <p14:tracePt t="29523" x="4508500" y="3870325"/>
          <p14:tracePt t="29529" x="4521200" y="3881438"/>
          <p14:tracePt t="29532" x="4533900" y="3887788"/>
          <p14:tracePt t="29536" x="4538663" y="3898900"/>
          <p14:tracePt t="29537" x="4545013" y="3898900"/>
          <p14:tracePt t="29540" x="4557713" y="3911600"/>
          <p14:tracePt t="29546" x="4581525" y="3929063"/>
          <p14:tracePt t="29549" x="4598988" y="3935413"/>
          <p14:tracePt t="29553" x="4610100" y="3941763"/>
          <p14:tracePt t="29553" x="4616450" y="3948113"/>
          <p14:tracePt t="29554" x="4616450" y="3952875"/>
          <p14:tracePt t="29556" x="4635500" y="3952875"/>
          <p14:tracePt t="29562" x="4664075" y="3971925"/>
          <p14:tracePt t="29563" x="4670425" y="3971925"/>
          <p14:tracePt t="29566" x="4683125" y="3971925"/>
          <p14:tracePt t="29569" x="4694238" y="3971925"/>
          <p14:tracePt t="29570" x="4700588" y="3976688"/>
          <p14:tracePt t="29573" x="4718050" y="3976688"/>
          <p14:tracePt t="29574" x="4724400" y="3976688"/>
          <p14:tracePt t="29579" x="4741863" y="3976688"/>
          <p14:tracePt t="29582" x="4754563" y="3976688"/>
          <p14:tracePt t="29586" x="4765675" y="3976688"/>
          <p14:tracePt t="29587" x="4778375" y="3976688"/>
          <p14:tracePt t="29589" x="4784725" y="3976688"/>
          <p14:tracePt t="29592" x="4791075" y="3976688"/>
          <p14:tracePt t="29599" x="4819650" y="3976688"/>
          <p14:tracePt t="29603" x="4832350" y="3976688"/>
          <p14:tracePt t="29604" x="4838700" y="3976688"/>
          <p14:tracePt t="29607" x="4843463" y="3976688"/>
          <p14:tracePt t="29608" x="4849813" y="3976688"/>
          <p14:tracePt t="29612" x="4867275" y="3976688"/>
          <p14:tracePt t="29616" x="4873625" y="3976688"/>
          <p14:tracePt t="29620" x="4886325" y="3976688"/>
          <p14:tracePt t="29621" x="4892675" y="3976688"/>
          <p14:tracePt t="29622" x="4897438" y="3976688"/>
          <p14:tracePt t="29629" x="4910138" y="3971925"/>
          <p14:tracePt t="29632" x="4921250" y="3965575"/>
          <p14:tracePt t="29636" x="4927600" y="3965575"/>
          <p14:tracePt t="29640" x="4940300" y="3959225"/>
          <p14:tracePt t="29646" x="4957763" y="3952875"/>
          <p14:tracePt t="29649" x="4970463" y="3948113"/>
          <p14:tracePt t="29653" x="4987925" y="3935413"/>
          <p14:tracePt t="29653" x="4994275" y="3935413"/>
          <p14:tracePt t="29654" x="4999038" y="3935413"/>
          <p14:tracePt t="29657" x="5011738" y="3922713"/>
          <p14:tracePt t="29657" x="5018088" y="3922713"/>
          <p14:tracePt t="29662" x="5053013" y="3905250"/>
          <p14:tracePt t="29666" x="5083175" y="3898900"/>
          <p14:tracePt t="29670" x="5119688" y="3887788"/>
          <p14:tracePt t="29670" x="5124450" y="3881438"/>
          <p14:tracePt t="29671" x="5137150" y="3881438"/>
          <p14:tracePt t="29672" x="5149850" y="3875088"/>
          <p14:tracePt t="29674" x="5167313" y="3863975"/>
          <p14:tracePt t="29679" x="5208588" y="3851275"/>
          <p14:tracePt t="29682" x="5245100" y="3840163"/>
          <p14:tracePt t="29686" x="5275263" y="3833813"/>
          <p14:tracePt t="29687" x="5286375" y="3827463"/>
          <p14:tracePt t="29689" x="5292725" y="3827463"/>
          <p14:tracePt t="29690" x="5303838" y="3816350"/>
          <p14:tracePt t="29692" x="5316538" y="3816350"/>
          <p14:tracePt t="29699" x="5346700" y="3797300"/>
          <p14:tracePt t="29703" x="5357813" y="3786188"/>
          <p14:tracePt t="29703" x="5364163" y="3786188"/>
          <p14:tracePt t="29704" x="5370513" y="3779838"/>
          <p14:tracePt t="29707" x="5376863" y="3773488"/>
          <p14:tracePt t="29712" x="5387975" y="3762375"/>
          <p14:tracePt t="29716" x="5394325" y="3756025"/>
          <p14:tracePt t="29720" x="5400675" y="3738563"/>
          <p14:tracePt t="29723" x="5400675" y="3732213"/>
          <p14:tracePt t="29726" x="5407025" y="3732213"/>
          <p14:tracePt t="29732" x="5411788" y="3708400"/>
          <p14:tracePt t="29736" x="5411788" y="3695700"/>
          <p14:tracePt t="29737" x="5418138" y="3690938"/>
          <p14:tracePt t="29739" x="5418138" y="3684588"/>
          <p14:tracePt t="29743" x="5430838" y="3678238"/>
          <p14:tracePt t="29744" x="5430838" y="3671888"/>
          <p14:tracePt t="29749" x="5435600" y="3665538"/>
          <p14:tracePt t="29753" x="5448300" y="3654425"/>
          <p14:tracePt t="29754" x="5454650" y="3654425"/>
          <p14:tracePt t="29756" x="5459413" y="3648075"/>
          <p14:tracePt t="29757" x="5472113" y="3648075"/>
          <p14:tracePt t="29759" x="5478463" y="3641725"/>
          <p14:tracePt t="29766" x="5495925" y="3630613"/>
          <p14:tracePt t="29766" x="5502275" y="3630613"/>
          <p14:tracePt t="29767" x="5508625" y="3624263"/>
          <p14:tracePt t="29768" x="5508625" y="3617913"/>
          <p14:tracePt t="29770" x="5513388" y="3617913"/>
          <p14:tracePt t="29773" x="5519738" y="3617913"/>
          <p14:tracePt t="29774" x="5532438" y="3613150"/>
          <p14:tracePt t="29776" x="5532438" y="3606800"/>
          <p14:tracePt t="29777" x="5537200" y="3606800"/>
          <p14:tracePt t="29782" x="5549900" y="3594100"/>
          <p14:tracePt t="29786" x="5556250" y="3587750"/>
          <p14:tracePt t="29790" x="5556250" y="3582988"/>
          <p14:tracePt t="29791" x="5561013" y="3582988"/>
          <p14:tracePt t="29791" x="5561013" y="3576638"/>
          <p14:tracePt t="29792" x="5567363" y="3576638"/>
          <p14:tracePt t="29799" x="5573713" y="3559175"/>
          <p14:tracePt t="29803" x="5573713" y="3552825"/>
          <p14:tracePt t="29803" x="5580063" y="3546475"/>
          <p14:tracePt t="29806" x="5580063" y="3540125"/>
          <p14:tracePt t="29810" x="5580063" y="3535363"/>
          <p14:tracePt t="29816" x="5580063" y="3522663"/>
          <p14:tracePt t="29820" x="5580063" y="3516313"/>
          <p14:tracePt t="29823" x="5580063" y="3509963"/>
          <p14:tracePt t="29829" x="5580063" y="3492500"/>
          <p14:tracePt t="29832" x="5580063" y="3481388"/>
          <p14:tracePt t="29836" x="5580063" y="3475038"/>
          <p14:tracePt t="29837" x="5580063" y="3468688"/>
          <p14:tracePt t="29839" x="5586413" y="3462338"/>
          <p14:tracePt t="29840" x="5586413" y="3457575"/>
          <p14:tracePt t="29842" x="5586413" y="3451225"/>
          <p14:tracePt t="29849" x="5586413" y="3427413"/>
          <p14:tracePt t="29852" x="5586413" y="3421063"/>
          <p14:tracePt t="29856" x="5591175" y="3408363"/>
          <p14:tracePt t="29857" x="5591175" y="3403600"/>
          <p14:tracePt t="29859" x="5591175" y="3397250"/>
          <p14:tracePt t="29866" x="5591175" y="3379788"/>
          <p14:tracePt t="29870" x="5591175" y="3360738"/>
          <p14:tracePt t="29873" x="5591175" y="3355975"/>
          <p14:tracePt t="29875" x="5591175" y="3349625"/>
          <p14:tracePt t="29876" x="5591175" y="3343275"/>
          <p14:tracePt t="29883" x="5586413" y="3319463"/>
          <p14:tracePt t="29887" x="5586413" y="3313113"/>
          <p14:tracePt t="29887" x="5580063" y="3306763"/>
          <p14:tracePt t="29890" x="5573713" y="3302000"/>
          <p14:tracePt t="29890" x="5573713" y="3295650"/>
          <p14:tracePt t="29893" x="5567363" y="3289300"/>
          <p14:tracePt t="29899" x="5556250" y="3259138"/>
          <p14:tracePt t="29903" x="5537200" y="3235325"/>
          <p14:tracePt t="29904" x="5526088" y="3224213"/>
          <p14:tracePt t="29906" x="5519738" y="3211513"/>
          <p14:tracePt t="29909" x="5513388" y="3205163"/>
          <p14:tracePt t="29915" x="5489575" y="3170238"/>
          <p14:tracePt t="29920" x="5483225" y="3157538"/>
          <p14:tracePt t="29920" x="5472113" y="3151188"/>
          <p14:tracePt t="29923" x="5465763" y="3140075"/>
          <p14:tracePt t="29926" x="5454650" y="3122613"/>
          <p14:tracePt t="29932" x="5441950" y="3103563"/>
          <p14:tracePt t="29936" x="5435600" y="3092450"/>
          <p14:tracePt t="29939" x="5430838" y="3086100"/>
          <p14:tracePt t="29940" x="5430838" y="3079750"/>
          <p14:tracePt t="29942" x="5430838" y="3073400"/>
          <p14:tracePt t="29949" x="5424488" y="3055938"/>
          <p14:tracePt t="29952" x="5418138" y="3044825"/>
          <p14:tracePt t="29953" x="5418138" y="3038475"/>
          <p14:tracePt t="29954" x="5418138" y="3032125"/>
          <p14:tracePt t="29956" x="5418138" y="3025775"/>
          <p14:tracePt t="29956" x="5411788" y="3025775"/>
          <p14:tracePt t="29959" x="5411788" y="3021013"/>
          <p14:tracePt t="29965" x="5400675" y="3001963"/>
          <p14:tracePt t="29969" x="5394325" y="2990850"/>
          <p14:tracePt t="29970" x="5394325" y="2984500"/>
          <p14:tracePt t="29971" x="5387975" y="2978150"/>
          <p14:tracePt t="29973" x="5387975" y="2971800"/>
          <p14:tracePt t="29975" x="5381625" y="2967038"/>
          <p14:tracePt t="29982" x="5370513" y="2947988"/>
          <p14:tracePt t="29986" x="5357813" y="2930525"/>
          <p14:tracePt t="29987" x="5357813" y="2924175"/>
          <p14:tracePt t="29990" x="5353050" y="2919413"/>
          <p14:tracePt t="29991" x="5346700" y="2913063"/>
          <p14:tracePt t="29993" x="5340350" y="2906713"/>
          <p14:tracePt t="29999" x="5322888" y="2889250"/>
          <p14:tracePt t="30003" x="5303838" y="2870200"/>
          <p14:tracePt t="30006" x="5299075" y="2865438"/>
          <p14:tracePt t="30009" x="5292725" y="2859088"/>
          <p14:tracePt t="30016" x="5268913" y="2841625"/>
          <p14:tracePt t="30017" x="5256213" y="2835275"/>
          <p14:tracePt t="30018" x="5256213" y="2828925"/>
          <p14:tracePt t="30020" x="5251450" y="2822575"/>
          <p14:tracePt t="30024" x="5232400" y="2816225"/>
          <p14:tracePt t="30033" x="5208588" y="2805113"/>
          <p14:tracePt t="30037" x="5202238" y="2798763"/>
          <p14:tracePt t="30041" x="5191125" y="2792413"/>
          <p14:tracePt t="30049" x="5178425" y="2787650"/>
          <p14:tracePt t="30053" x="5173663" y="2787650"/>
          <p14:tracePt t="30057" x="5167313" y="2787650"/>
          <p14:tracePt t="30058" x="5160963" y="2787650"/>
          <p14:tracePt t="30060" x="5154613" y="2787650"/>
          <p14:tracePt t="30066" x="5149850" y="2787650"/>
          <p14:tracePt t="30070" x="5143500" y="2787650"/>
          <p14:tracePt t="30074" x="5130800" y="2781300"/>
          <p14:tracePt t="30083" x="5106988" y="2781300"/>
          <p14:tracePt t="30083" x="5100638" y="2781300"/>
          <p14:tracePt t="30085" x="5095875" y="2781300"/>
          <p14:tracePt t="30087" x="5083175" y="2781300"/>
          <p14:tracePt t="30090" x="5072063" y="2781300"/>
          <p14:tracePt t="30100" x="5029200" y="2781300"/>
          <p14:tracePt t="30101" x="5022850" y="2781300"/>
          <p14:tracePt t="30102" x="5018088" y="2781300"/>
          <p14:tracePt t="30104" x="5005388" y="2781300"/>
          <p14:tracePt t="30107" x="4994275" y="2781300"/>
          <p14:tracePt t="30116" x="4951413" y="2787650"/>
          <p14:tracePt t="30119" x="4940300" y="2792413"/>
          <p14:tracePt t="30123" x="4921250" y="2792413"/>
          <p14:tracePt t="30127" x="4903788" y="2792413"/>
          <p14:tracePt t="30127" x="4897438" y="2792413"/>
          <p14:tracePt t="30128" x="4892675" y="2798763"/>
          <p14:tracePt t="30129" x="4886325" y="2798763"/>
          <p14:tracePt t="30136" x="4856163" y="2805113"/>
          <p14:tracePt t="30141" x="4838700" y="2816225"/>
          <p14:tracePt t="30142" x="4826000" y="2822575"/>
          <p14:tracePt t="30150" x="4795838" y="2835275"/>
          <p14:tracePt t="30153" x="4784725" y="2835275"/>
          <p14:tracePt t="30156" x="4778375" y="2846388"/>
          <p14:tracePt t="30160" x="4760913" y="2852738"/>
          <p14:tracePt t="30165" x="4737100" y="2870200"/>
          <p14:tracePt t="30169" x="4730750" y="2876550"/>
          <p14:tracePt t="30170" x="4724400" y="2882900"/>
          <p14:tracePt t="30171" x="4713288" y="2882900"/>
          <p14:tracePt t="30174" x="4706938" y="2882900"/>
          <p14:tracePt t="30179" x="4687888" y="2889250"/>
          <p14:tracePt t="30182" x="4683125" y="2894013"/>
          <p14:tracePt t="30185" x="4664075" y="2906713"/>
          <p14:tracePt t="30190" x="4646613" y="2919413"/>
          <p14:tracePt t="30190" x="4640263" y="2919413"/>
          <p14:tracePt t="30191" x="4635500" y="2924175"/>
          <p14:tracePt t="30195" x="4616450" y="2930525"/>
          <p14:tracePt t="30199" x="4598988" y="2936875"/>
          <p14:tracePt t="30202" x="4592638" y="2947988"/>
          <p14:tracePt t="30203" x="4581525" y="2947988"/>
          <p14:tracePt t="30206" x="4568825" y="2954338"/>
          <p14:tracePt t="30207" x="4562475" y="2967038"/>
          <p14:tracePt t="30212" x="4545013" y="2978150"/>
          <p14:tracePt t="30215" x="4527550" y="2990850"/>
          <p14:tracePt t="30219" x="4514850" y="3001963"/>
          <p14:tracePt t="30220" x="4508500" y="3008313"/>
          <p14:tracePt t="30222" x="4503738" y="3021013"/>
          <p14:tracePt t="30225" x="4491038" y="3032125"/>
          <p14:tracePt t="30232" x="4473575" y="3055938"/>
          <p14:tracePt t="30236" x="4460875" y="3079750"/>
          <p14:tracePt t="30237" x="4456113" y="3086100"/>
          <p14:tracePt t="30240" x="4456113" y="3092450"/>
          <p14:tracePt t="30240" x="4449763" y="3098800"/>
          <p14:tracePt t="30242" x="4443413" y="3103563"/>
          <p14:tracePt t="30249" x="4437063" y="3127375"/>
          <p14:tracePt t="30252" x="4425950" y="3146425"/>
          <p14:tracePt t="30256" x="4419600" y="3157538"/>
          <p14:tracePt t="30256" x="4413250" y="3157538"/>
          <p14:tracePt t="30257" x="4413250" y="3163888"/>
          <p14:tracePt t="30259" x="4413250" y="3170238"/>
          <p14:tracePt t="30265" x="4395788" y="3194050"/>
          <p14:tracePt t="30269" x="4389438" y="3205163"/>
          <p14:tracePt t="30270" x="4383088" y="3224213"/>
          <p14:tracePt t="30273" x="4383088" y="3228975"/>
          <p14:tracePt t="30276" x="4378325" y="3235325"/>
          <p14:tracePt t="30282" x="4371975" y="3259138"/>
          <p14:tracePt t="30283" x="4365625" y="3265488"/>
          <p14:tracePt t="30284" x="4365625" y="3271838"/>
          <p14:tracePt t="30286" x="4365625" y="3278188"/>
          <p14:tracePt t="30286" x="4365625" y="3282950"/>
          <p14:tracePt t="30289" x="4365625" y="3295650"/>
          <p14:tracePt t="30292" x="4365625" y="3306763"/>
          <p14:tracePt t="30299" x="4365625" y="3336925"/>
          <p14:tracePt t="30302" x="4365625" y="3355975"/>
          <p14:tracePt t="30303" x="4371975" y="3367088"/>
          <p14:tracePt t="30306" x="4371975" y="3384550"/>
          <p14:tracePt t="30312" x="4383088" y="3414713"/>
          <p14:tracePt t="30313" x="4389438" y="3427413"/>
          <p14:tracePt t="30314" x="4389438" y="3433763"/>
          <p14:tracePt t="30316" x="4395788" y="3438525"/>
          <p14:tracePt t="30316" x="4402138" y="3444875"/>
          <p14:tracePt t="30319" x="4402138" y="3451225"/>
          <p14:tracePt t="30323" x="4413250" y="3481388"/>
          <p14:tracePt t="30324" x="4419600" y="3492500"/>
          <p14:tracePt t="30329" x="4425950" y="3509963"/>
          <p14:tracePt t="30332" x="4437063" y="3529013"/>
          <p14:tracePt t="30336" x="4449763" y="3546475"/>
          <p14:tracePt t="30337" x="4456113" y="3559175"/>
          <p14:tracePt t="30340" x="4460875" y="3570288"/>
          <p14:tracePt t="30340" x="4460875" y="3576638"/>
          <p14:tracePt t="30341" x="4467225" y="3576638"/>
          <p14:tracePt t="30345" x="4473575" y="3600450"/>
          <p14:tracePt t="30348" x="4484688" y="3617913"/>
          <p14:tracePt t="30352" x="4491038" y="3636963"/>
          <p14:tracePt t="30353" x="4497388" y="3641725"/>
          <p14:tracePt t="30356" x="4503738" y="3654425"/>
          <p14:tracePt t="30357" x="4503738" y="3665538"/>
          <p14:tracePt t="30362" x="4514850" y="3690938"/>
          <p14:tracePt t="30365" x="4533900" y="3708400"/>
          <p14:tracePt t="30368" x="4538663" y="3732213"/>
          <p14:tracePt t="30372" x="4557713" y="3749675"/>
          <p14:tracePt t="30379" x="4575175" y="3779838"/>
          <p14:tracePt t="30382" x="4592638" y="3792538"/>
          <p14:tracePt t="30385" x="4605338" y="3810000"/>
          <p14:tracePt t="30389" x="4616450" y="3816350"/>
          <p14:tracePt t="30390" x="4622800" y="3827463"/>
          <p14:tracePt t="30395" x="4635500" y="3840163"/>
          <p14:tracePt t="30398" x="4646613" y="3844925"/>
          <p14:tracePt t="30402" x="4652963" y="3851275"/>
          <p14:tracePt t="30406" x="4664075" y="3857625"/>
          <p14:tracePt t="30412" x="4676775" y="3870325"/>
          <p14:tracePt t="30413" x="4683125" y="3875088"/>
          <p14:tracePt t="30415" x="4687888" y="3875088"/>
          <p14:tracePt t="30418" x="4700588" y="3881438"/>
          <p14:tracePt t="30423" x="4718050" y="3894138"/>
          <p14:tracePt t="30428" x="4737100" y="3911600"/>
          <p14:tracePt t="30432" x="4748213" y="3911600"/>
          <p14:tracePt t="30433" x="4754563" y="3917950"/>
          <p14:tracePt t="30435" x="4765675" y="3922713"/>
          <p14:tracePt t="30439" x="4784725" y="3935413"/>
          <p14:tracePt t="30445" x="4819650" y="3948113"/>
          <p14:tracePt t="30448" x="4843463" y="3959225"/>
          <p14:tracePt t="30453" x="4886325" y="3965575"/>
          <p14:tracePt t="30456" x="4903788" y="3971925"/>
          <p14:tracePt t="30457" x="4910138" y="3971925"/>
          <p14:tracePt t="30457" x="4916488" y="3971925"/>
          <p14:tracePt t="30459" x="4927600" y="3976688"/>
          <p14:tracePt t="30465" x="4994275" y="3983038"/>
          <p14:tracePt t="30469" x="5018088" y="3989388"/>
          <p14:tracePt t="30470" x="5041900" y="3995738"/>
          <p14:tracePt t="30473" x="5059363" y="3995738"/>
          <p14:tracePt t="30474" x="5076825" y="4000500"/>
          <p14:tracePt t="30476" x="5083175" y="4000500"/>
          <p14:tracePt t="30477" x="5106988" y="4000500"/>
          <p14:tracePt t="30482" x="5137150" y="4000500"/>
          <p14:tracePt t="30486" x="5173663" y="4000500"/>
          <p14:tracePt t="30486" x="5178425" y="4000500"/>
          <p14:tracePt t="30487" x="5191125" y="4000500"/>
          <p14:tracePt t="30489" x="5197475" y="4006850"/>
          <p14:tracePt t="30492" x="5214938" y="4006850"/>
          <p14:tracePt t="30492" x="5227638" y="4006850"/>
          <p14:tracePt t="30493" x="5232400" y="4006850"/>
          <p14:tracePt t="30498" x="5256213" y="4006850"/>
          <p14:tracePt t="30502" x="5275263" y="4006850"/>
          <p14:tracePt t="30506" x="5299075" y="4006850"/>
          <p14:tracePt t="30508" x="5303838" y="4006850"/>
          <p14:tracePt t="30515" x="5329238" y="4006850"/>
          <p14:tracePt t="30519" x="5340350" y="4006850"/>
          <p14:tracePt t="30523" x="5346700" y="4006850"/>
          <p14:tracePt t="30526" x="5353050" y="4006850"/>
          <p14:tracePt t="30532" x="5357813" y="4006850"/>
          <p14:tracePt t="30535" x="5364163" y="4006850"/>
          <p14:tracePt t="30539" x="5370513" y="4000500"/>
          <p14:tracePt t="30542" x="5376863" y="3995738"/>
          <p14:tracePt t="30548" x="5387975" y="3989388"/>
          <p14:tracePt t="30552" x="5394325" y="3983038"/>
          <p14:tracePt t="30556" x="5400675" y="3971925"/>
          <p14:tracePt t="30558" x="5407025" y="3965575"/>
          <p14:tracePt t="30565" x="5424488" y="3941763"/>
          <p14:tracePt t="30568" x="5435600" y="3929063"/>
          <p14:tracePt t="30572" x="5441950" y="3917950"/>
          <p14:tracePt t="30575" x="5454650" y="3905250"/>
          <p14:tracePt t="30582" x="5478463" y="3870325"/>
          <p14:tracePt t="30583" x="5489575" y="3863975"/>
          <p14:tracePt t="30584" x="5495925" y="3857625"/>
          <p14:tracePt t="30586" x="5508625" y="3844925"/>
          <p14:tracePt t="30589" x="5519738" y="3840163"/>
          <p14:tracePt t="30595" x="5549900" y="3821113"/>
          <p14:tracePt t="30598" x="5567363" y="3810000"/>
          <p14:tracePt t="30602" x="5580063" y="3797300"/>
          <p14:tracePt t="30606" x="5591175" y="3786188"/>
          <p14:tracePt t="30612" x="5610225" y="3767138"/>
          <p14:tracePt t="30615" x="5614988" y="3762375"/>
          <p14:tracePt t="30618" x="5634038" y="3743325"/>
          <p14:tracePt t="30622" x="5638800" y="3738563"/>
          <p14:tracePt t="30625" x="5638800" y="3732213"/>
          <p14:tracePt t="30626" x="5645150" y="3732213"/>
          <p14:tracePt t="30632" x="5657850" y="3719513"/>
          <p14:tracePt t="30635" x="5657850" y="3708400"/>
          <p14:tracePt t="30639" x="5657850" y="3695700"/>
          <p14:tracePt t="30639" x="5664200" y="3695700"/>
          <p14:tracePt t="30643" x="5664200" y="3690938"/>
          <p14:tracePt t="30648" x="5664200" y="3671888"/>
          <p14:tracePt t="30652" x="5668963" y="3665538"/>
          <p14:tracePt t="30656" x="5675313" y="3654425"/>
          <p14:tracePt t="30657" x="5675313" y="3641725"/>
          <p14:tracePt t="30662" x="5675313" y="3630613"/>
          <p14:tracePt t="30665" x="5675313" y="3617913"/>
          <p14:tracePt t="30668" x="5675313" y="3594100"/>
          <p14:tracePt t="30672" x="5675313" y="3576638"/>
          <p14:tracePt t="30675" x="5675313" y="3552825"/>
          <p14:tracePt t="30682" x="5675313" y="3522663"/>
          <p14:tracePt t="30685" x="5675313" y="3505200"/>
          <p14:tracePt t="30690" x="5668963" y="3475038"/>
          <p14:tracePt t="30690" x="5668963" y="3468688"/>
          <p14:tracePt t="30695" x="5664200" y="3438525"/>
          <p14:tracePt t="30698" x="5664200" y="3414713"/>
          <p14:tracePt t="30702" x="5657850" y="3403600"/>
          <p14:tracePt t="30705" x="5645150" y="3379788"/>
          <p14:tracePt t="30708" x="5645150" y="3355975"/>
          <p14:tracePt t="30715" x="5634038" y="3325813"/>
          <p14:tracePt t="30719" x="5621338" y="3302000"/>
          <p14:tracePt t="30722" x="5614988" y="3278188"/>
          <p14:tracePt t="30725" x="5603875" y="3259138"/>
          <p14:tracePt t="30732" x="5586413" y="3224213"/>
          <p14:tracePt t="30735" x="5580063" y="3205163"/>
          <p14:tracePt t="30740" x="5556250" y="3176588"/>
          <p14:tracePt t="30740" x="5556250" y="3170238"/>
          <p14:tracePt t="30745" x="5543550" y="3146425"/>
          <p14:tracePt t="30748" x="5532438" y="3127375"/>
          <p14:tracePt t="30752" x="5519738" y="3116263"/>
          <p14:tracePt t="30756" x="5513388" y="3098800"/>
          <p14:tracePt t="30757" x="5508625" y="3092450"/>
          <p14:tracePt t="30757" x="5508625" y="3086100"/>
          <p14:tracePt t="30761" x="5495925" y="3073400"/>
          <p14:tracePt t="30765" x="5489575" y="3062288"/>
          <p14:tracePt t="30768" x="5478463" y="3044825"/>
          <p14:tracePt t="30772" x="5472113" y="3032125"/>
          <p14:tracePt t="30775" x="5459413" y="3025775"/>
          <p14:tracePt t="30776" x="5459413" y="3014663"/>
          <p14:tracePt t="30782" x="5441950" y="2995613"/>
          <p14:tracePt t="30785" x="5435600" y="2990850"/>
          <p14:tracePt t="30789" x="5424488" y="2971800"/>
          <p14:tracePt t="30795" x="5411788" y="2954338"/>
          <p14:tracePt t="30798" x="5400675" y="2943225"/>
          <p14:tracePt t="30801" x="5394325" y="2936875"/>
          <p14:tracePt t="30805" x="5387975" y="2924175"/>
          <p14:tracePt t="30809" x="5376863" y="2919413"/>
          <p14:tracePt t="30810" x="5376863" y="2913063"/>
          <p14:tracePt t="30815" x="5370513" y="2900363"/>
          <p14:tracePt t="30818" x="5364163" y="2894013"/>
          <p14:tracePt t="30822" x="5353050" y="2889250"/>
          <p14:tracePt t="30823" x="5353050" y="2882900"/>
          <p14:tracePt t="30825" x="5346700" y="2882900"/>
          <p14:tracePt t="30832" x="5329238" y="2865438"/>
          <p14:tracePt t="30835" x="5322888" y="2859088"/>
          <p14:tracePt t="30839" x="5316538" y="2852738"/>
          <p14:tracePt t="30842" x="5303838" y="2846388"/>
          <p14:tracePt t="30848" x="5292725" y="2828925"/>
          <p14:tracePt t="30851" x="5280025" y="2828925"/>
          <p14:tracePt t="30856" x="5268913" y="2822575"/>
          <p14:tracePt t="30858" x="5262563" y="2816225"/>
          <p14:tracePt t="30865" x="5251450" y="2805113"/>
          <p14:tracePt t="30868" x="5232400" y="2798763"/>
          <p14:tracePt t="30872" x="5227638" y="2792413"/>
          <p14:tracePt t="30875" x="5214938" y="2787650"/>
          <p14:tracePt t="30876" x="5208588" y="2787650"/>
          <p14:tracePt t="30882" x="5191125" y="2774950"/>
          <p14:tracePt t="30885" x="5184775" y="2774950"/>
          <p14:tracePt t="30889" x="5167313" y="2768600"/>
          <p14:tracePt t="30889" x="5160963" y="2768600"/>
          <p14:tracePt t="30890" x="5154613" y="2768600"/>
          <p14:tracePt t="30892" x="5143500" y="2768600"/>
          <p14:tracePt t="30898" x="5119688" y="2757488"/>
          <p14:tracePt t="30901" x="5100638" y="2757488"/>
          <p14:tracePt t="30906" x="5072063" y="2751138"/>
          <p14:tracePt t="30908" x="5065713" y="2751138"/>
          <p14:tracePt t="30915" x="5035550" y="2751138"/>
          <p14:tracePt t="30918" x="5011738" y="2751138"/>
          <p14:tracePt t="30923" x="4994275" y="2751138"/>
          <p14:tracePt t="30924" x="4981575" y="2751138"/>
          <p14:tracePt t="30925" x="4975225" y="2751138"/>
          <p14:tracePt t="30931" x="4940300" y="2751138"/>
          <p14:tracePt t="30935" x="4916488" y="2751138"/>
          <p14:tracePt t="30937" x="4897438" y="2751138"/>
          <p14:tracePt t="30937" x="4892675" y="2751138"/>
          <p14:tracePt t="30939" x="4879975" y="2751138"/>
          <p14:tracePt t="30940" x="4867275" y="2751138"/>
          <p14:tracePt t="30942" x="4856163" y="2751138"/>
          <p14:tracePt t="30948" x="4808538" y="2751138"/>
          <p14:tracePt t="30952" x="4765675" y="2757488"/>
          <p14:tracePt t="30955" x="4724400" y="2757488"/>
          <p14:tracePt t="30958" x="4706938" y="2768600"/>
          <p14:tracePt t="30965" x="4635500" y="2781300"/>
          <p14:tracePt t="30966" x="4616450" y="2787650"/>
          <p14:tracePt t="30967" x="4598988" y="2787650"/>
          <p14:tracePt t="30970" x="4586288" y="2792413"/>
          <p14:tracePt t="30970" x="4575175" y="2798763"/>
          <p14:tracePt t="30972" x="4562475" y="2805113"/>
          <p14:tracePt t="30975" x="4533900" y="2805113"/>
          <p14:tracePt t="30976" x="4514850" y="2811463"/>
          <p14:tracePt t="30981" x="4467225" y="2828925"/>
          <p14:tracePt t="30985" x="4437063" y="2835275"/>
          <p14:tracePt t="30986" x="4425950" y="2841625"/>
          <p14:tracePt t="30987" x="4413250" y="2841625"/>
          <p14:tracePt t="30989" x="4406900" y="2846388"/>
          <p14:tracePt t="30989" x="4395788" y="2852738"/>
          <p14:tracePt t="30990" x="4389438" y="2852738"/>
          <p14:tracePt t="30991" x="4383088" y="2852738"/>
          <p14:tracePt t="30992" x="4378325" y="2859088"/>
          <p14:tracePt t="30993" x="4365625" y="2865438"/>
          <p14:tracePt t="30998" x="4324350" y="2876550"/>
          <p14:tracePt t="31001" x="4300538" y="2889250"/>
          <p14:tracePt t="31005" x="4270375" y="2900363"/>
          <p14:tracePt t="31008" x="4257675" y="2906713"/>
          <p14:tracePt t="31015" x="4216400" y="2924175"/>
          <p14:tracePt t="31016" x="4198938" y="2930525"/>
          <p14:tracePt t="31019" x="4186238" y="2936875"/>
          <p14:tracePt t="31020" x="4179888" y="2943225"/>
          <p14:tracePt t="31022" x="4173538" y="2943225"/>
          <p14:tracePt t="31028" x="4149725" y="2967038"/>
          <p14:tracePt t="31032" x="4138613" y="2978150"/>
          <p14:tracePt t="31035" x="4125913" y="2990850"/>
          <p14:tracePt t="31039" x="4114800" y="3008313"/>
          <p14:tracePt t="31040" x="4108450" y="3014663"/>
          <p14:tracePt t="31042" x="4097338" y="3025775"/>
          <p14:tracePt t="31043" x="4097338" y="3032125"/>
          <p14:tracePt t="31044" x="4097338" y="3038475"/>
          <p14:tracePt t="31048" x="4084638" y="3055938"/>
          <p14:tracePt t="31051" x="4078288" y="3068638"/>
          <p14:tracePt t="31055" x="4071938" y="3079750"/>
          <p14:tracePt t="31056" x="4067175" y="3092450"/>
          <p14:tracePt t="31058" x="4067175" y="3098800"/>
          <p14:tracePt t="31065" x="4048125" y="3127375"/>
          <p14:tracePt t="31068" x="4043363" y="3146425"/>
          <p14:tracePt t="31072" x="4037013" y="3163888"/>
          <p14:tracePt t="31075" x="4037013" y="3170238"/>
          <p14:tracePt t="31081" x="4024313" y="3205163"/>
          <p14:tracePt t="31085" x="4019550" y="3224213"/>
          <p14:tracePt t="31088" x="4006850" y="3241675"/>
          <p14:tracePt t="31091" x="4006850" y="3259138"/>
          <p14:tracePt t="31098" x="3994150" y="3295650"/>
          <p14:tracePt t="31101" x="3989388" y="3313113"/>
          <p14:tracePt t="31105" x="3989388" y="3336925"/>
          <p14:tracePt t="31108" x="3983038" y="3349625"/>
          <p14:tracePt t="31109" x="3983038" y="3360738"/>
          <p14:tracePt t="31115" x="3983038" y="3390900"/>
          <p14:tracePt t="31118" x="3983038" y="3408363"/>
          <p14:tracePt t="31122" x="3983038" y="3438525"/>
          <p14:tracePt t="31123" x="3983038" y="3451225"/>
          <p14:tracePt t="31125" x="3983038" y="3457575"/>
          <p14:tracePt t="31131" x="3994150" y="3492500"/>
          <p14:tracePt t="31135" x="4000500" y="3505200"/>
          <p14:tracePt t="31139" x="4013200" y="3522663"/>
          <p14:tracePt t="31145" x="4024313" y="3546475"/>
          <p14:tracePt t="31146" x="4030663" y="3546475"/>
          <p14:tracePt t="31148" x="4037013" y="3559175"/>
          <p14:tracePt t="31151" x="4043363" y="3570288"/>
          <p14:tracePt t="31155" x="4060825" y="3576638"/>
          <p14:tracePt t="31158" x="4067175" y="3587750"/>
          <p14:tracePt t="31165" x="4078288" y="3600450"/>
          <p14:tracePt t="31168" x="4090988" y="3606800"/>
          <p14:tracePt t="31172" x="4097338" y="3613150"/>
          <p14:tracePt t="31173" x="4102100" y="3617913"/>
          <p14:tracePt t="31175" x="4108450" y="3617913"/>
          <p14:tracePt t="31176" x="4108450" y="3624263"/>
          <p14:tracePt t="31181" x="4114800" y="3630613"/>
          <p14:tracePt t="31185" x="4121150" y="3636963"/>
          <p14:tracePt t="31188" x="4132263" y="3641725"/>
          <p14:tracePt t="31191" x="4138613" y="3648075"/>
          <p14:tracePt t="31198" x="4144963" y="3660775"/>
          <p14:tracePt t="31201" x="4156075" y="3665538"/>
          <p14:tracePt t="31206" x="4162425" y="3671888"/>
          <p14:tracePt t="31207" x="4168775" y="3678238"/>
          <p14:tracePt t="31210" x="4168775" y="3684588"/>
          <p14:tracePt t="31210" x="4173538" y="3684588"/>
          <p14:tracePt t="31219" x="4198938" y="3702050"/>
          <p14:tracePt t="31222" x="4203700" y="3708400"/>
          <p14:tracePt t="31227" x="4222750" y="3719513"/>
          <p14:tracePt t="31236" x="4240213" y="3732213"/>
          <p14:tracePt t="31237" x="4240213" y="3738563"/>
          <p14:tracePt t="31243" x="4257675" y="3743325"/>
          <p14:tracePt t="31246" x="4264025" y="3749675"/>
          <p14:tracePt t="31253" x="4281488" y="3756025"/>
          <p14:tracePt t="31257" x="4287838" y="3756025"/>
          <p14:tracePt t="31261" x="4294188" y="3756025"/>
          <p14:tracePt t="31265" x="4300538" y="3762375"/>
          <p14:tracePt t="31269" x="4311650" y="3762375"/>
          <p14:tracePt t="31273" x="4311650" y="3767138"/>
          <p14:tracePt t="31275" x="4329113" y="3773488"/>
          <p14:tracePt t="31279" x="4341813" y="3773488"/>
          <p14:tracePt t="31285" x="4371975" y="3773488"/>
          <p14:tracePt t="31286" x="4378325" y="3779838"/>
          <p14:tracePt t="31287" x="4383088" y="3779838"/>
          <p14:tracePt t="31290" x="4395788" y="3779838"/>
          <p14:tracePt t="31299" x="4460875" y="3792538"/>
          <p14:tracePt t="31300" x="4479925" y="3797300"/>
          <p14:tracePt t="31302" x="4484688" y="3797300"/>
          <p14:tracePt t="31306" x="4521200" y="3803650"/>
          <p14:tracePt t="31307" x="4538663" y="3803650"/>
          <p14:tracePt t="31309" x="4551363" y="3803650"/>
          <p14:tracePt t="31315" x="4610100" y="3816350"/>
          <p14:tracePt t="31316" x="4635500" y="3816350"/>
          <p14:tracePt t="31318" x="4652963" y="3821113"/>
          <p14:tracePt t="31322" x="4694238" y="3821113"/>
          <p14:tracePt t="31328" x="4741863" y="3821113"/>
          <p14:tracePt t="31329" x="4765675" y="3821113"/>
          <p14:tracePt t="31330" x="4772025" y="3821113"/>
          <p14:tracePt t="31331" x="4784725" y="3821113"/>
          <p14:tracePt t="31335" x="4814888" y="3827463"/>
          <p14:tracePt t="31339" x="4838700" y="3827463"/>
          <p14:tracePt t="31340" x="4856163" y="3827463"/>
          <p14:tracePt t="31341" x="4867275" y="3827463"/>
          <p14:tracePt t="31345" x="4886325" y="3827463"/>
          <p14:tracePt t="31348" x="4921250" y="3827463"/>
          <p14:tracePt t="31352" x="4940300" y="3827463"/>
          <p14:tracePt t="31352" x="4945063" y="3827463"/>
          <p14:tracePt t="31353" x="4951413" y="3827463"/>
          <p14:tracePt t="31355" x="4970463" y="3827463"/>
          <p14:tracePt t="31358" x="4987925" y="3827463"/>
          <p14:tracePt t="31365" x="5018088" y="3821113"/>
          <p14:tracePt t="31368" x="5029200" y="3821113"/>
          <p14:tracePt t="31372" x="5041900" y="3816350"/>
          <p14:tracePt t="31373" x="5046663" y="3810000"/>
          <p14:tracePt t="31378" x="5065713" y="3810000"/>
          <p14:tracePt t="31381" x="5072063" y="3803650"/>
          <p14:tracePt t="31384" x="5083175" y="3803650"/>
          <p14:tracePt t="31389" x="5095875" y="3797300"/>
          <p14:tracePt t="31395" x="5119688" y="3792538"/>
          <p14:tracePt t="31398" x="5130800" y="3786188"/>
          <p14:tracePt t="31401" x="5149850" y="3779838"/>
          <p14:tracePt t="31405" x="5173663" y="3773488"/>
          <p14:tracePt t="31411" x="5208588" y="3767138"/>
          <p14:tracePt t="31414" x="5227638" y="3767138"/>
          <p14:tracePt t="31418" x="5245100" y="3762375"/>
          <p14:tracePt t="31423" x="5275263" y="3756025"/>
          <p14:tracePt t="31424" x="5286375" y="3756025"/>
          <p14:tracePt t="31428" x="5303838" y="3756025"/>
          <p14:tracePt t="31431" x="5322888" y="3749675"/>
          <p14:tracePt t="31434" x="5334000" y="3749675"/>
          <p14:tracePt t="31439" x="5353050" y="3749675"/>
          <p14:tracePt t="31439" x="5353050" y="3743325"/>
          <p14:tracePt t="31444" x="5370513" y="3743325"/>
          <p14:tracePt t="31448" x="5376863" y="3743325"/>
          <p14:tracePt t="31451" x="5381625" y="3738563"/>
          <p14:tracePt t="31455" x="5394325" y="3732213"/>
          <p14:tracePt t="31461" x="5400675" y="3732213"/>
          <p14:tracePt t="31464" x="5407025" y="3725863"/>
          <p14:tracePt t="31470" x="5411788" y="3719513"/>
          <p14:tracePt t="31474" x="5418138" y="3714750"/>
          <p14:tracePt t="31478" x="5424488" y="3708400"/>
          <p14:tracePt t="31481" x="5435600" y="3708400"/>
          <p14:tracePt t="31485" x="5435600" y="3702050"/>
          <p14:tracePt t="31489" x="5448300" y="3695700"/>
          <p14:tracePt t="31491" x="5454650" y="3684588"/>
          <p14:tracePt t="31498" x="5465763" y="3671888"/>
          <p14:tracePt t="31501" x="5472113" y="3660775"/>
          <p14:tracePt t="31505" x="5483225" y="3648075"/>
          <p14:tracePt t="31511" x="5489575" y="3630613"/>
          <p14:tracePt t="31514" x="5495925" y="3613150"/>
          <p14:tracePt t="31518" x="5508625" y="3606800"/>
          <p14:tracePt t="31519" x="5508625" y="3594100"/>
          <p14:tracePt t="31522" x="5508625" y="3587750"/>
          <p14:tracePt t="31523" x="5513388" y="3576638"/>
          <p14:tracePt t="31528" x="5519738" y="3559175"/>
          <p14:tracePt t="31531" x="5526088" y="3540125"/>
          <p14:tracePt t="31534" x="5532438" y="3522663"/>
          <p14:tracePt t="31539" x="5532438" y="3509963"/>
          <p14:tracePt t="31544" x="5537200" y="3481388"/>
          <p14:tracePt t="31548" x="5537200" y="3475038"/>
          <p14:tracePt t="31549" x="5543550" y="3462338"/>
          <p14:tracePt t="31551" x="5543550" y="3457575"/>
          <p14:tracePt t="31555" x="5543550" y="3433763"/>
          <p14:tracePt t="31561" x="5543550" y="3403600"/>
          <p14:tracePt t="31564" x="5543550" y="3384550"/>
          <p14:tracePt t="31568" x="5543550" y="3367088"/>
          <p14:tracePt t="31572" x="5543550" y="3349625"/>
          <p14:tracePt t="31572" x="5543550" y="3343275"/>
          <p14:tracePt t="31573" x="5543550" y="3336925"/>
          <p14:tracePt t="31578" x="5543550" y="3313113"/>
          <p14:tracePt t="31579" x="5543550" y="3302000"/>
          <p14:tracePt t="31581" x="5543550" y="3295650"/>
          <p14:tracePt t="31584" x="5537200" y="3271838"/>
          <p14:tracePt t="31588" x="5537200" y="3259138"/>
          <p14:tracePt t="31594" x="5532438" y="3228975"/>
          <p14:tracePt t="31598" x="5532438" y="3224213"/>
          <p14:tracePt t="31601" x="5526088" y="3205163"/>
          <p14:tracePt t="31605" x="5526088" y="3194050"/>
          <p14:tracePt t="31608" x="5526088" y="3181350"/>
          <p14:tracePt t="31609" x="5519738" y="3176588"/>
          <p14:tracePt t="31614" x="5519738" y="3157538"/>
          <p14:tracePt t="31618" x="5513388" y="3157538"/>
          <p14:tracePt t="31619" x="5513388" y="3146425"/>
          <p14:tracePt t="31623" x="5508625" y="3133725"/>
          <p14:tracePt t="31628" x="5508625" y="3122613"/>
          <p14:tracePt t="31631" x="5502275" y="3116263"/>
          <p14:tracePt t="31634" x="5489575" y="3103563"/>
          <p14:tracePt t="31638" x="5489575" y="3098800"/>
          <p14:tracePt t="31641" x="5483225" y="3086100"/>
          <p14:tracePt t="31648" x="5472113" y="3062288"/>
          <p14:tracePt t="31651" x="5465763" y="3055938"/>
          <p14:tracePt t="31655" x="5454650" y="3044825"/>
          <p14:tracePt t="31656" x="5448300" y="3038475"/>
          <p14:tracePt t="31657" x="5441950" y="3025775"/>
          <p14:tracePt t="31659" x="5435600" y="3025775"/>
          <p14:tracePt t="31664" x="5424488" y="3001963"/>
          <p14:tracePt t="31668" x="5411788" y="2990850"/>
          <p14:tracePt t="31669" x="5407025" y="2984500"/>
          <p14:tracePt t="31672" x="5394325" y="2978150"/>
          <p14:tracePt t="31678" x="5376863" y="2960688"/>
          <p14:tracePt t="31681" x="5364163" y="2954338"/>
          <p14:tracePt t="31684" x="5353050" y="2943225"/>
          <p14:tracePt t="31688" x="5334000" y="2924175"/>
          <p14:tracePt t="31689" x="5329238" y="2924175"/>
          <p14:tracePt t="31694" x="5310188" y="2913063"/>
          <p14:tracePt t="31698" x="5299075" y="2900363"/>
          <p14:tracePt t="31701" x="5286375" y="2894013"/>
          <p14:tracePt t="31705" x="5262563" y="2876550"/>
          <p14:tracePt t="31711" x="5238750" y="2865438"/>
          <p14:tracePt t="31714" x="5221288" y="2852738"/>
          <p14:tracePt t="31718" x="5202238" y="2846388"/>
          <p14:tracePt t="31722" x="5184775" y="2841625"/>
          <p14:tracePt t="31728" x="5167313" y="2828925"/>
          <p14:tracePt t="31728" x="5160963" y="2828925"/>
          <p14:tracePt t="31729" x="5154613" y="2828925"/>
          <p14:tracePt t="31730" x="5154613" y="2822575"/>
          <p14:tracePt t="31732" x="5143500" y="2822575"/>
          <p14:tracePt t="31734" x="5137150" y="2822575"/>
          <p14:tracePt t="31738" x="5124450" y="2811463"/>
          <p14:tracePt t="31744" x="5100638" y="2805113"/>
          <p14:tracePt t="31748" x="5095875" y="2798763"/>
          <p14:tracePt t="31748" x="5089525" y="2798763"/>
          <p14:tracePt t="31749" x="5089525" y="2792413"/>
          <p14:tracePt t="31750" x="5083175" y="2792413"/>
          <p14:tracePt t="31752" x="5076825" y="2787650"/>
          <p14:tracePt t="31754" x="5072063" y="2787650"/>
          <p14:tracePt t="31758" x="5053013" y="2781300"/>
          <p14:tracePt t="31764" x="5035550" y="2774950"/>
          <p14:tracePt t="31768" x="5018088" y="2768600"/>
          <p14:tracePt t="31772" x="4999038" y="2768600"/>
          <p14:tracePt t="31774" x="4994275" y="2763838"/>
          <p14:tracePt t="31781" x="4975225" y="2757488"/>
          <p14:tracePt t="31784" x="4964113" y="2757488"/>
          <p14:tracePt t="31788" x="4951413" y="2757488"/>
          <p14:tracePt t="31794" x="4940300" y="2757488"/>
          <p14:tracePt t="31798" x="4933950" y="2757488"/>
          <p14:tracePt t="31802" x="4927600" y="2757488"/>
          <p14:tracePt t="31805" x="4921250" y="2757488"/>
          <p14:tracePt t="31811" x="4910138" y="2757488"/>
          <p14:tracePt t="31814" x="4897438" y="2757488"/>
          <p14:tracePt t="31818" x="4892675" y="2757488"/>
          <p14:tracePt t="31822" x="4873625" y="2763838"/>
          <p14:tracePt t="31822" x="4867275" y="2768600"/>
          <p14:tracePt t="31828" x="4843463" y="2781300"/>
          <p14:tracePt t="31829" x="4826000" y="2787650"/>
          <p14:tracePt t="31831" x="4826000" y="2792413"/>
          <p14:tracePt t="31834" x="4795838" y="2805113"/>
          <p14:tracePt t="31838" x="4772025" y="2822575"/>
          <p14:tracePt t="31844" x="4730750" y="2846388"/>
          <p14:tracePt t="31848" x="4713288" y="2859088"/>
          <p14:tracePt t="31851" x="4694238" y="2876550"/>
          <p14:tracePt t="31855" x="4683125" y="2894013"/>
          <p14:tracePt t="31856" x="4670425" y="2906713"/>
          <p14:tracePt t="31861" x="4652963" y="2924175"/>
          <p14:tracePt t="31864" x="4635500" y="2943225"/>
          <p14:tracePt t="31868" x="4629150" y="2960688"/>
          <p14:tracePt t="31871" x="4616450" y="2978150"/>
          <p14:tracePt t="31874" x="4610100" y="2990850"/>
          <p14:tracePt t="31881" x="4592638" y="3025775"/>
          <p14:tracePt t="31884" x="4586288" y="3044825"/>
          <p14:tracePt t="31889" x="4575175" y="3073400"/>
          <p14:tracePt t="31894" x="4562475" y="3116263"/>
          <p14:tracePt t="31898" x="4562475" y="3140075"/>
          <p14:tracePt t="31901" x="4562475" y="3157538"/>
          <p14:tracePt t="31905" x="4562475" y="3194050"/>
          <p14:tracePt t="31906" x="4562475" y="3211513"/>
          <p14:tracePt t="31911" x="4562475" y="3248025"/>
          <p14:tracePt t="31914" x="4568825" y="3289300"/>
          <p14:tracePt t="31917" x="4581525" y="3306763"/>
          <p14:tracePt t="31922" x="4592638" y="3343275"/>
          <p14:tracePt t="31923" x="4598988" y="3360738"/>
          <p14:tracePt t="31927" x="4622800" y="3390900"/>
          <p14:tracePt t="31931" x="4629150" y="3408363"/>
          <p14:tracePt t="31934" x="4646613" y="3427413"/>
          <p14:tracePt t="31939" x="4659313" y="3444875"/>
          <p14:tracePt t="31940" x="4664075" y="3444875"/>
          <p14:tracePt t="31944" x="4676775" y="3462338"/>
          <p14:tracePt t="31947" x="4683125" y="3462338"/>
          <p14:tracePt t="31951" x="4687888" y="3468688"/>
          <p14:tracePt t="31955" x="4694238" y="3475038"/>
          <p14:tracePt t="31961" x="4700588" y="3475038"/>
          <p14:tracePt t="31964" x="4706938" y="3475038"/>
          <p14:tracePt t="31967" x="4713288" y="3481388"/>
          <p14:tracePt t="31972" x="4713288" y="3486150"/>
          <p14:tracePt t="31975" x="4718050" y="3486150"/>
          <p14:tracePt t="31982" x="4724400" y="3486150"/>
          <p14:tracePt t="31985" x="4730750" y="3486150"/>
          <p14:tracePt t="31988" x="4737100" y="3486150"/>
          <p14:tracePt t="31994" x="4748213" y="3486150"/>
          <p14:tracePt t="31997" x="4760913" y="3492500"/>
          <p14:tracePt t="32001" x="4765675" y="3492500"/>
          <p14:tracePt t="32005" x="4784725" y="3492500"/>
          <p14:tracePt t="32006" x="4795838" y="3492500"/>
          <p14:tracePt t="32011" x="4808538" y="3492500"/>
          <p14:tracePt t="32014" x="4826000" y="3498850"/>
          <p14:tracePt t="32017" x="4838700" y="3498850"/>
          <p14:tracePt t="32021" x="4849813" y="3498850"/>
          <p14:tracePt t="32022" x="4856163" y="3498850"/>
          <p14:tracePt t="32025" x="4867275" y="3498850"/>
          <p14:tracePt t="32031" x="4892675" y="3498850"/>
          <p14:tracePt t="32034" x="4910138" y="3498850"/>
          <p14:tracePt t="32038" x="4927600" y="3498850"/>
          <p14:tracePt t="32044" x="4951413" y="3498850"/>
          <p14:tracePt t="32048" x="4975225" y="3492500"/>
          <p14:tracePt t="32048" x="4981575" y="3492500"/>
          <p14:tracePt t="32049" x="4987925" y="3492500"/>
          <p14:tracePt t="32050" x="4994275" y="3492500"/>
          <p14:tracePt t="32051" x="4999038" y="3492500"/>
          <p14:tracePt t="32055" x="5018088" y="3486150"/>
          <p14:tracePt t="32061" x="5041900" y="3481388"/>
          <p14:tracePt t="32064" x="5053013" y="3481388"/>
          <p14:tracePt t="32065" x="5053013" y="3475038"/>
          <p14:tracePt t="32067" x="5065713" y="3475038"/>
          <p14:tracePt t="32071" x="5072063" y="3462338"/>
          <p14:tracePt t="32078" x="5083175" y="3444875"/>
          <p14:tracePt t="32078" x="5083175" y="3438525"/>
          <p14:tracePt t="32079" x="5089525" y="3438525"/>
          <p14:tracePt t="32080" x="5089525" y="3433763"/>
          <p14:tracePt t="32082" x="5095875" y="3427413"/>
          <p14:tracePt t="32085" x="5100638" y="3421063"/>
          <p14:tracePt t="32086" x="5100638" y="3414713"/>
          <p14:tracePt t="32089" x="5106988" y="3408363"/>
          <p14:tracePt t="32094" x="5113338" y="3384550"/>
          <p14:tracePt t="32097" x="5119688" y="3373438"/>
          <p14:tracePt t="32101" x="5124450" y="3360738"/>
          <p14:tracePt t="32105" x="5130800" y="3343275"/>
          <p14:tracePt t="32111" x="5143500" y="3319463"/>
          <p14:tracePt t="32114" x="5149850" y="3313113"/>
          <p14:tracePt t="32117" x="5154613" y="3295650"/>
          <p14:tracePt t="32121" x="5173663" y="3282950"/>
          <p14:tracePt t="32124" x="5173663" y="3278188"/>
          <p14:tracePt t="32125" x="5178425" y="3271838"/>
          <p14:tracePt t="32126" x="5178425" y="3265488"/>
          <p14:tracePt t="32131" x="5191125" y="3252788"/>
          <p14:tracePt t="32134" x="5197475" y="3248025"/>
          <p14:tracePt t="32139" x="5208588" y="3235325"/>
          <p14:tracePt t="32139" x="5208588" y="3228975"/>
          <p14:tracePt t="32144" x="5214938" y="3217863"/>
          <p14:tracePt t="32147" x="5214938" y="3211513"/>
          <p14:tracePt t="32151" x="5214938" y="3200400"/>
          <p14:tracePt t="32155" x="5214938" y="3194050"/>
          <p14:tracePt t="32161" x="5214938" y="3187700"/>
          <p14:tracePt t="32162" x="5214938" y="3176588"/>
          <p14:tracePt t="32167" x="5214938" y="3170238"/>
          <p14:tracePt t="32172" x="5214938" y="3163888"/>
          <p14:tracePt t="32180" x="5214938" y="3157538"/>
          <p14:tracePt t="32183" x="5214938" y="3151188"/>
          <p14:tracePt t="32194" x="5208588" y="3151188"/>
          <p14:tracePt t="32198" x="5208588" y="3146425"/>
          <p14:tracePt t="32214" x="5208588" y="3140075"/>
          <p14:tracePt t="32221" x="5208588" y="3133725"/>
          <p14:tracePt t="32223" x="5214938" y="3133725"/>
          <p14:tracePt t="32230" x="5221288" y="3133725"/>
          <p14:tracePt t="32237" x="5227638" y="3133725"/>
          <p14:tracePt t="32238" x="5232400" y="3133725"/>
          <p14:tracePt t="32244" x="5238750" y="3127375"/>
          <p14:tracePt t="32247" x="5251450" y="3127375"/>
          <p14:tracePt t="32251" x="5262563" y="3127375"/>
          <p14:tracePt t="32255" x="5275263" y="3127375"/>
          <p14:tracePt t="32256" x="5280025" y="3127375"/>
          <p14:tracePt t="32261" x="5303838" y="3127375"/>
          <p14:tracePt t="32264" x="5329238" y="3127375"/>
          <p14:tracePt t="32267" x="5357813" y="3127375"/>
          <p14:tracePt t="32271" x="5394325" y="3127375"/>
          <p14:tracePt t="32277" x="5459413" y="3127375"/>
          <p14:tracePt t="32281" x="5495925" y="3127375"/>
          <p14:tracePt t="32282" x="5508625" y="3127375"/>
          <p14:tracePt t="32282" x="5513388" y="3127375"/>
          <p14:tracePt t="32283" x="5526088" y="3127375"/>
          <p14:tracePt t="32285" x="5549900" y="3127375"/>
          <p14:tracePt t="32286" x="5561013" y="3127375"/>
          <p14:tracePt t="32288" x="5567363" y="3127375"/>
          <p14:tracePt t="32294" x="5621338" y="3122613"/>
          <p14:tracePt t="32297" x="5657850" y="3122613"/>
          <p14:tracePt t="32301" x="5681663" y="3116263"/>
          <p14:tracePt t="32304" x="5705475" y="3109913"/>
          <p14:tracePt t="32311" x="5740400" y="3098800"/>
          <p14:tracePt t="32311" x="5753100" y="3098800"/>
          <p14:tracePt t="32314" x="5759450" y="3098800"/>
          <p14:tracePt t="32317" x="5776913" y="3092450"/>
          <p14:tracePt t="32321" x="5794375" y="3086100"/>
          <p14:tracePt t="32322" x="5807075" y="3086100"/>
          <p14:tracePt t="32327" x="5830888" y="3086100"/>
          <p14:tracePt t="32328" x="5843588" y="3086100"/>
          <p14:tracePt t="32329" x="5843588" y="3079750"/>
          <p14:tracePt t="32331" x="5848350" y="3079750"/>
          <p14:tracePt t="32334" x="5867400" y="3079750"/>
          <p14:tracePt t="32338" x="5895975" y="3073400"/>
          <p14:tracePt t="32344" x="5932488" y="3073400"/>
          <p14:tracePt t="32345" x="5945188" y="3073400"/>
          <p14:tracePt t="32347" x="5956300" y="3073400"/>
          <p14:tracePt t="32351" x="5973763" y="3073400"/>
          <p14:tracePt t="32354" x="6003925" y="3073400"/>
          <p14:tracePt t="32361" x="6034088" y="3068638"/>
          <p14:tracePt t="32361" x="6040438" y="3068638"/>
          <p14:tracePt t="32364" x="6046788" y="3068638"/>
          <p14:tracePt t="32368" x="6064250" y="3068638"/>
          <p14:tracePt t="32372" x="6075363" y="3068638"/>
          <p14:tracePt t="32374" x="6081713" y="3068638"/>
          <p14:tracePt t="32381" x="6100763" y="3068638"/>
          <p14:tracePt t="32384" x="6105525" y="3068638"/>
          <p14:tracePt t="32388" x="6111875" y="3068638"/>
          <p14:tracePt t="32389" x="6118225" y="3062288"/>
          <p14:tracePt t="32396" x="6124575" y="3062288"/>
          <p14:tracePt t="32398" x="6129338" y="3062288"/>
          <p14:tracePt t="32404" x="6135688" y="3062288"/>
          <p14:tracePt t="32411" x="6142038" y="3062288"/>
          <p14:tracePt t="32415" x="6148388" y="3062288"/>
          <p14:tracePt t="32417" x="6153150" y="3062288"/>
          <p14:tracePt t="32422" x="6165850" y="3062288"/>
          <p14:tracePt t="32423" x="6172200" y="3062288"/>
          <p14:tracePt t="32425" x="6176963" y="3062288"/>
          <p14:tracePt t="32435" x="6243638" y="3062288"/>
          <p14:tracePt t="32436" x="6267450" y="3062288"/>
          <p14:tracePt t="32437" x="6280150" y="3062288"/>
          <p14:tracePt t="32438" x="6291263" y="3062288"/>
          <p14:tracePt t="32439" x="6303963" y="3062288"/>
          <p14:tracePt t="32440" x="6315075" y="3062288"/>
          <p14:tracePt t="32443" x="6345238" y="3062288"/>
          <p14:tracePt t="32443" x="6356350" y="3062288"/>
          <p14:tracePt t="32445" x="6369050" y="3062288"/>
          <p14:tracePt t="32445" x="6381750" y="3062288"/>
          <p14:tracePt t="32446" x="6399213" y="3062288"/>
          <p14:tracePt t="32447" x="6410325" y="3062288"/>
          <p14:tracePt t="32451" x="6453188" y="3068638"/>
          <p14:tracePt t="32455" x="6507163" y="3073400"/>
          <p14:tracePt t="32456" x="6530975" y="3079750"/>
          <p14:tracePt t="32457" x="6542088" y="3079750"/>
          <p14:tracePt t="32459" x="6565900" y="3079750"/>
          <p14:tracePt t="32460" x="6578600" y="3079750"/>
          <p14:tracePt t="32464" x="6608763" y="3086100"/>
          <p14:tracePt t="32468" x="6638925" y="3086100"/>
          <p14:tracePt t="32474" x="6667500" y="3086100"/>
          <p14:tracePt t="32475" x="6673850" y="3092450"/>
          <p14:tracePt t="32477" x="6680200" y="3092450"/>
          <p14:tracePt t="32484" x="6691313" y="3092450"/>
          <p14:tracePt t="32581" x="6691313" y="3086100"/>
          <p14:tracePt t="32604" x="6691313" y="3079750"/>
          <p14:tracePt t="32625" x="6686550" y="3079750"/>
          <p14:tracePt t="32627" x="6680200" y="3079750"/>
          <p14:tracePt t="32631" x="6673850" y="3079750"/>
          <p14:tracePt t="32634" x="6662738" y="3086100"/>
          <p14:tracePt t="32641" x="6619875" y="3098800"/>
          <p14:tracePt t="32644" x="6602413" y="3103563"/>
          <p14:tracePt t="32645" x="6584950" y="3103563"/>
          <p14:tracePt t="32650" x="6537325" y="3116263"/>
          <p14:tracePt t="32655" x="6488113" y="3122613"/>
          <p14:tracePt t="32656" x="6464300" y="3127375"/>
          <p14:tracePt t="32660" x="6416675" y="3133725"/>
          <p14:tracePt t="32664" x="6381750" y="3133725"/>
          <p14:tracePt t="32667" x="6327775" y="3146425"/>
          <p14:tracePt t="32672" x="6280150" y="3146425"/>
          <p14:tracePt t="32672" x="6261100" y="3151188"/>
          <p14:tracePt t="32677" x="6202363" y="3157538"/>
          <p14:tracePt t="32681" x="6176963" y="3163888"/>
          <p14:tracePt t="32684" x="6142038" y="3170238"/>
          <p14:tracePt t="32689" x="6094413" y="3176588"/>
          <p14:tracePt t="32689" x="6081713" y="3176588"/>
          <p14:tracePt t="32690" x="6075363" y="3181350"/>
          <p14:tracePt t="32694" x="6051550" y="3187700"/>
          <p14:tracePt t="32697" x="6022975" y="3187700"/>
          <p14:tracePt t="32700" x="5997575" y="3200400"/>
          <p14:tracePt t="32705" x="5973763" y="3200400"/>
          <p14:tracePt t="32705" x="5969000" y="3200400"/>
          <p14:tracePt t="32710" x="5945188" y="3200400"/>
          <p14:tracePt t="32714" x="5932488" y="3200400"/>
          <p14:tracePt t="32717" x="5915025" y="3200400"/>
          <p14:tracePt t="32722" x="5895975" y="3200400"/>
          <p14:tracePt t="32727" x="5878513" y="3200400"/>
          <p14:tracePt t="32730" x="5867400" y="3200400"/>
          <p14:tracePt t="32734" x="5854700" y="3200400"/>
          <p14:tracePt t="32735" x="5843588" y="3200400"/>
          <p14:tracePt t="32738" x="5837238" y="3200400"/>
          <p14:tracePt t="32738" x="5830888" y="3200400"/>
          <p14:tracePt t="32744" x="5807075" y="3194050"/>
          <p14:tracePt t="32747" x="5789613" y="3194050"/>
          <p14:tracePt t="32750" x="5759450" y="3181350"/>
          <p14:tracePt t="32754" x="5716588" y="3176588"/>
          <p14:tracePt t="32760" x="5664200" y="3157538"/>
          <p14:tracePt t="32764" x="5638800" y="3157538"/>
          <p14:tracePt t="32767" x="5614988" y="3151188"/>
          <p14:tracePt t="32771" x="5573713" y="3140075"/>
          <p14:tracePt t="32777" x="5543550" y="3133725"/>
          <p14:tracePt t="32780" x="5526088" y="3133725"/>
          <p14:tracePt t="32781" x="5519738" y="3133725"/>
          <p14:tracePt t="32784" x="5513388" y="3127375"/>
          <p14:tracePt t="32788" x="5502275" y="3127375"/>
          <p14:tracePt t="32794" x="5489575" y="3127375"/>
          <p14:tracePt t="32797" x="5483225" y="3127375"/>
          <p14:tracePt t="32800" x="5478463" y="3127375"/>
          <p14:tracePt t="32805" x="5472113" y="3127375"/>
          <p14:tracePt t="32810" x="5465763" y="3127375"/>
          <p14:tracePt t="32815" x="5459413" y="3127375"/>
          <p14:tracePt t="32825" x="5454650" y="3127375"/>
          <p14:tracePt t="32833" x="5448300" y="3127375"/>
          <p14:tracePt t="32842" x="5441950" y="3127375"/>
          <p14:tracePt t="32848" x="5435600" y="3127375"/>
          <p14:tracePt t="32866" x="5430838" y="3127375"/>
          <p14:tracePt t="32916" x="5441950" y="3127375"/>
          <p14:tracePt t="32918" x="5448300" y="3127375"/>
          <p14:tracePt t="32922" x="5454650" y="3127375"/>
          <p14:tracePt t="32927" x="5465763" y="3127375"/>
          <p14:tracePt t="32930" x="5478463" y="3127375"/>
          <p14:tracePt t="32934" x="5489575" y="3127375"/>
          <p14:tracePt t="32940" x="5508625" y="3127375"/>
          <p14:tracePt t="32944" x="5513388" y="3127375"/>
          <p14:tracePt t="32945" x="5519738" y="3127375"/>
          <p14:tracePt t="32950" x="5532438" y="3122613"/>
          <p14:tracePt t="32955" x="5543550" y="3116263"/>
          <p14:tracePt t="32960" x="5556250" y="3116263"/>
          <p14:tracePt t="32964" x="5561013" y="3109913"/>
          <p14:tracePt t="32967" x="5567363" y="3109913"/>
          <p14:tracePt t="32971" x="5573713" y="3109913"/>
          <p14:tracePt t="32972" x="5586413" y="3109913"/>
          <p14:tracePt t="32977" x="5591175" y="3103563"/>
          <p14:tracePt t="32980" x="5610225" y="3103563"/>
          <p14:tracePt t="32984" x="5614988" y="3103563"/>
          <p14:tracePt t="32988" x="5627688" y="3103563"/>
          <p14:tracePt t="32988" x="5634038" y="3103563"/>
          <p14:tracePt t="32993" x="5645150" y="3098800"/>
          <p14:tracePt t="32997" x="5657850" y="3098800"/>
          <p14:tracePt t="33000" x="5668963" y="3098800"/>
          <p14:tracePt t="33005" x="5688013" y="3098800"/>
          <p14:tracePt t="33010" x="5705475" y="3098800"/>
          <p14:tracePt t="33014" x="5722938" y="3098800"/>
          <p14:tracePt t="33017" x="5729288" y="3098800"/>
          <p14:tracePt t="33021" x="5746750" y="3098800"/>
          <p14:tracePt t="33027" x="5765800" y="3098800"/>
          <p14:tracePt t="33031" x="5776913" y="3098800"/>
          <p14:tracePt t="33032" x="5783263" y="3098800"/>
          <p14:tracePt t="33034" x="5789613" y="3098800"/>
          <p14:tracePt t="33038" x="5794375" y="3098800"/>
          <p14:tracePt t="33038" x="5800725" y="3098800"/>
          <p14:tracePt t="33039" x="5807075" y="3098800"/>
          <p14:tracePt t="33043" x="5818188" y="3098800"/>
          <p14:tracePt t="33047" x="5830888" y="3098800"/>
          <p14:tracePt t="33050" x="5843588" y="3092450"/>
          <p14:tracePt t="33054" x="5861050" y="3092450"/>
          <p14:tracePt t="33060" x="5891213" y="3092450"/>
          <p14:tracePt t="33064" x="5902325" y="3092450"/>
          <p14:tracePt t="33064" x="5908675" y="3092450"/>
          <p14:tracePt t="33065" x="5915025" y="3092450"/>
          <p14:tracePt t="33067" x="5919788" y="3092450"/>
          <p14:tracePt t="33068" x="5926138" y="3092450"/>
          <p14:tracePt t="33071" x="5945188" y="3086100"/>
          <p14:tracePt t="33077" x="5962650" y="3086100"/>
          <p14:tracePt t="33080" x="5986463" y="3086100"/>
          <p14:tracePt t="33083" x="5997575" y="3079750"/>
          <p14:tracePt t="33087" x="6016625" y="3079750"/>
          <p14:tracePt t="33088" x="6022975" y="3079750"/>
          <p14:tracePt t="33094" x="6040438" y="3079750"/>
          <p14:tracePt t="33097" x="6057900" y="3079750"/>
          <p14:tracePt t="33100" x="6075363" y="3079750"/>
          <p14:tracePt t="33104" x="6094413" y="3079750"/>
          <p14:tracePt t="33110" x="6129338" y="3079750"/>
          <p14:tracePt t="33113" x="6148388" y="3079750"/>
          <p14:tracePt t="33117" x="6165850" y="3079750"/>
          <p14:tracePt t="33118" x="6176963" y="3079750"/>
          <p14:tracePt t="33119" x="6183313" y="3079750"/>
          <p14:tracePt t="33120" x="6189663" y="3079750"/>
          <p14:tracePt t="33122" x="6207125" y="3079750"/>
          <p14:tracePt t="33127" x="6230938" y="3079750"/>
          <p14:tracePt t="33130" x="6254750" y="3079750"/>
          <p14:tracePt t="33133" x="6280150" y="3079750"/>
          <p14:tracePt t="33138" x="6297613" y="3086100"/>
          <p14:tracePt t="33138" x="6303963" y="3086100"/>
          <p14:tracePt t="33143" x="6327775" y="3086100"/>
          <p14:tracePt t="33147" x="6338888" y="3086100"/>
          <p14:tracePt t="33150" x="6351588" y="3092450"/>
          <p14:tracePt t="33154" x="6362700" y="3092450"/>
          <p14:tracePt t="33160" x="6375400" y="3092450"/>
          <p14:tracePt t="33165" x="6381750" y="3092450"/>
          <p14:tracePt t="33167" x="6386513" y="3092450"/>
          <p14:tracePt t="33171" x="6392863" y="3092450"/>
          <p14:tracePt t="33177" x="6399213" y="3092450"/>
          <p14:tracePt t="33178" x="6405563" y="3092450"/>
          <p14:tracePt t="33180" x="6410325" y="3092450"/>
          <p14:tracePt t="33184" x="6416675" y="3092450"/>
          <p14:tracePt t="33188" x="6423025" y="3092450"/>
          <p14:tracePt t="33189" x="6434138" y="3092450"/>
          <p14:tracePt t="33193" x="6446838" y="3092450"/>
          <p14:tracePt t="33197" x="6464300" y="3092450"/>
          <p14:tracePt t="33200" x="6477000" y="3092450"/>
          <p14:tracePt t="33204" x="6500813" y="3098800"/>
          <p14:tracePt t="33210" x="6537325" y="3098800"/>
          <p14:tracePt t="33214" x="6554788" y="3103563"/>
          <p14:tracePt t="33217" x="6565900" y="3109913"/>
          <p14:tracePt t="33221" x="6584950" y="3109913"/>
          <p14:tracePt t="33222" x="6596063" y="3116263"/>
          <p14:tracePt t="33227" x="6608763" y="3116263"/>
          <p14:tracePt t="33230" x="6613525" y="3116263"/>
          <p14:tracePt t="33234" x="6619875" y="3116263"/>
          <p14:tracePt t="33237" x="6626225" y="3116263"/>
          <p14:tracePt t="33243" x="6626225" y="3122613"/>
          <p14:tracePt t="33388" x="6632575" y="3122613"/>
          <p14:tracePt t="33391" x="6638925" y="3122613"/>
          <p14:tracePt t="33395" x="6643688" y="3122613"/>
          <p14:tracePt t="33397" x="6656388" y="3122613"/>
          <p14:tracePt t="33400" x="6662738" y="3122613"/>
          <p14:tracePt t="33404" x="6673850" y="3122613"/>
          <p14:tracePt t="33410" x="6704013" y="3122613"/>
          <p14:tracePt t="33413" x="6721475" y="3122613"/>
          <p14:tracePt t="33421" x="6745288" y="3122613"/>
          <p14:tracePt t="33424" x="6751638" y="3122613"/>
          <p14:tracePt t="33430" x="6769100" y="3122613"/>
          <p14:tracePt t="33433" x="6781800" y="3122613"/>
          <p14:tracePt t="33438" x="6788150" y="3122613"/>
          <p14:tracePt t="33443" x="6794500" y="3122613"/>
          <p14:tracePt t="33463" x="6799263" y="3122613"/>
          <p14:tracePt t="33476" x="6805613" y="3122613"/>
          <p14:tracePt t="33479" x="6811963" y="3122613"/>
          <p14:tracePt t="33481" x="6811963" y="3127375"/>
          <p14:tracePt t="33483" x="6818313" y="3133725"/>
          <p14:tracePt t="33488" x="6829425" y="3140075"/>
          <p14:tracePt t="33493" x="6842125" y="3146425"/>
          <p14:tracePt t="33497" x="6846888" y="3151188"/>
          <p14:tracePt t="33500" x="6853238" y="3157538"/>
          <p14:tracePt t="33504" x="6859588" y="3163888"/>
          <p14:tracePt t="33510" x="6865938" y="3170238"/>
          <p14:tracePt t="33513" x="6865938" y="3176588"/>
          <p14:tracePt t="33517" x="6870700" y="3176588"/>
          <p14:tracePt t="33524" x="6870700" y="3181350"/>
          <p14:tracePt t="33543" x="6870700" y="3187700"/>
          <p14:tracePt t="33583" x="6865938" y="3187700"/>
          <p14:tracePt t="33586" x="6859588" y="3187700"/>
          <p14:tracePt t="33591" x="6846888" y="3187700"/>
          <p14:tracePt t="33592" x="6842125" y="3194050"/>
          <p14:tracePt t="33594" x="6835775" y="3194050"/>
          <p14:tracePt t="33597" x="6818313" y="3194050"/>
          <p14:tracePt t="33607" x="6764338" y="3200400"/>
          <p14:tracePt t="33607" x="6757988" y="3200400"/>
          <p14:tracePt t="33611" x="6734175" y="3200400"/>
          <p14:tracePt t="33621" x="6632575" y="3200400"/>
          <p14:tracePt t="33622" x="6619875" y="3200400"/>
          <p14:tracePt t="33624" x="6613525" y="3205163"/>
          <p14:tracePt t="33631" x="6548438" y="3205163"/>
          <p14:tracePt t="33631" x="6518275" y="3205163"/>
          <p14:tracePt t="33634" x="6507163" y="3211513"/>
          <p14:tracePt t="33638" x="6459538" y="3211513"/>
          <p14:tracePt t="33639" x="6434138" y="3211513"/>
          <p14:tracePt t="33647" x="6362700" y="3224213"/>
          <p14:tracePt t="33648" x="6345238" y="3224213"/>
          <p14:tracePt t="33649" x="6332538" y="3224213"/>
          <p14:tracePt t="33651" x="6327775" y="3228975"/>
          <p14:tracePt t="33656" x="6280150" y="3241675"/>
          <p14:tracePt t="33664" x="6230938" y="3248025"/>
          <p14:tracePt t="33667" x="6213475" y="3252788"/>
          <p14:tracePt t="33671" x="6183313" y="3259138"/>
          <p14:tracePt t="33681" x="6135688" y="3259138"/>
          <p14:tracePt t="33682" x="6129338" y="3259138"/>
          <p14:tracePt t="33688" x="6105525" y="3259138"/>
          <p14:tracePt t="33691" x="6094413" y="3259138"/>
          <p14:tracePt t="33701" x="6064250" y="3265488"/>
          <p14:tracePt t="33705" x="6051550" y="3265488"/>
          <p14:tracePt t="33708" x="6046788" y="3265488"/>
          <p14:tracePt t="33708" x="6040438" y="3265488"/>
          <p14:tracePt t="33717" x="6027738" y="3265488"/>
          <p14:tracePt t="33721" x="6022975" y="3265488"/>
          <p14:tracePt t="33724" x="6010275" y="3265488"/>
          <p14:tracePt t="33732" x="6003925" y="3265488"/>
          <p14:tracePt t="33736" x="5997575" y="3265488"/>
          <p14:tracePt t="33745" x="5992813" y="3265488"/>
          <p14:tracePt t="33747" x="5986463" y="3265488"/>
          <p14:tracePt t="33754" x="5980113" y="3265488"/>
          <p14:tracePt t="33757" x="5973763" y="3265488"/>
          <p14:tracePt t="33761" x="5969000" y="3265488"/>
          <p14:tracePt t="33763" x="5962650" y="3265488"/>
          <p14:tracePt t="33766" x="5956300" y="3265488"/>
          <p14:tracePt t="33771" x="5949950" y="3265488"/>
          <p14:tracePt t="33776" x="5932488" y="3265488"/>
          <p14:tracePt t="33780" x="5926138" y="3265488"/>
          <p14:tracePt t="33783" x="5915025" y="3259138"/>
          <p14:tracePt t="33787" x="5902325" y="3259138"/>
          <p14:tracePt t="33788" x="5895975" y="3259138"/>
          <p14:tracePt t="33793" x="5884863" y="3259138"/>
          <p14:tracePt t="33796" x="5872163" y="3259138"/>
          <p14:tracePt t="33797" x="5867400" y="3259138"/>
          <p14:tracePt t="33798" x="5861050" y="3259138"/>
          <p14:tracePt t="33800" x="5854700" y="3259138"/>
          <p14:tracePt t="33804" x="5837238" y="3259138"/>
          <p14:tracePt t="33810" x="5818188" y="3259138"/>
          <p14:tracePt t="33811" x="5807075" y="3259138"/>
          <p14:tracePt t="33811" x="5800725" y="3259138"/>
          <p14:tracePt t="33812" x="5794375" y="3259138"/>
          <p14:tracePt t="33814" x="5789613" y="3259138"/>
          <p14:tracePt t="33816" x="5776913" y="3259138"/>
          <p14:tracePt t="33821" x="5753100" y="3252788"/>
          <p14:tracePt t="33822" x="5740400" y="3252788"/>
          <p14:tracePt t="33826" x="5722938" y="3252788"/>
          <p14:tracePt t="33830" x="5711825" y="3248025"/>
          <p14:tracePt t="33831" x="5699125" y="3248025"/>
          <p14:tracePt t="33834" x="5692775" y="3248025"/>
          <p14:tracePt t="33838" x="5681663" y="3248025"/>
          <p14:tracePt t="33838" x="5675313" y="3248025"/>
          <p14:tracePt t="33843" x="5668963" y="3248025"/>
          <p14:tracePt t="33846" x="5664200" y="3248025"/>
          <p14:tracePt t="33850" x="5657850" y="3248025"/>
          <p14:tracePt t="33854" x="5657850" y="3241675"/>
          <p14:tracePt t="33870" x="5651500" y="3241675"/>
          <p14:tracePt t="33875" x="5651500" y="3235325"/>
          <p14:tracePt t="33919" x="5645150" y="3235325"/>
          <p14:tracePt t="33924" x="5638800" y="3235325"/>
          <p14:tracePt t="33927" x="5634038" y="3235325"/>
          <p14:tracePt t="33931" x="5627688" y="3235325"/>
          <p14:tracePt t="33934" x="5621338" y="3228975"/>
          <p14:tracePt t="33940" x="5614988" y="3228975"/>
          <p14:tracePt t="33941" x="5610225" y="3228975"/>
          <p14:tracePt t="33944" x="5603875" y="3228975"/>
          <p14:tracePt t="33950" x="5597525" y="3228975"/>
          <p14:tracePt t="33962" x="5591175" y="3228975"/>
          <p14:tracePt t="34048" x="5597525" y="3228975"/>
          <p14:tracePt t="34050" x="5603875" y="3228975"/>
          <p14:tracePt t="34054" x="5614988" y="3228975"/>
          <p14:tracePt t="34057" x="5621338" y="3228975"/>
          <p14:tracePt t="34058" x="5627688" y="3228975"/>
          <p14:tracePt t="34060" x="5638800" y="3228975"/>
          <p14:tracePt t="34066" x="5675313" y="3224213"/>
          <p14:tracePt t="34071" x="5705475" y="3224213"/>
          <p14:tracePt t="34072" x="5722938" y="3224213"/>
          <p14:tracePt t="34077" x="5765800" y="3224213"/>
          <p14:tracePt t="34079" x="5770563" y="3224213"/>
          <p14:tracePt t="34083" x="5800725" y="3224213"/>
          <p14:tracePt t="34088" x="5837238" y="3217863"/>
          <p14:tracePt t="34089" x="5854700" y="3217863"/>
          <p14:tracePt t="34093" x="5867400" y="3211513"/>
          <p14:tracePt t="34096" x="5895975" y="3211513"/>
          <p14:tracePt t="34100" x="5915025" y="3205163"/>
          <p14:tracePt t="34105" x="5938838" y="3205163"/>
          <p14:tracePt t="34110" x="5962650" y="3200400"/>
          <p14:tracePt t="34113" x="5973763" y="3200400"/>
          <p14:tracePt t="34116" x="5997575" y="3194050"/>
          <p14:tracePt t="34121" x="6016625" y="3194050"/>
          <p14:tracePt t="34121" x="6022975" y="3194050"/>
          <p14:tracePt t="34122" x="6027738" y="3194050"/>
          <p14:tracePt t="34124" x="6034088" y="3194050"/>
          <p14:tracePt t="34124" x="6040438" y="3187700"/>
          <p14:tracePt t="34130" x="6070600" y="3187700"/>
          <p14:tracePt t="34133" x="6088063" y="3187700"/>
          <p14:tracePt t="34138" x="6118225" y="3187700"/>
          <p14:tracePt t="34139" x="6129338" y="3187700"/>
          <p14:tracePt t="34143" x="6153150" y="3187700"/>
          <p14:tracePt t="34146" x="6176963" y="3187700"/>
          <p14:tracePt t="34150" x="6202363" y="3187700"/>
          <p14:tracePt t="34155" x="6230938" y="3187700"/>
          <p14:tracePt t="34155" x="6237288" y="3187700"/>
          <p14:tracePt t="34160" x="6261100" y="3187700"/>
          <p14:tracePt t="34161" x="6273800" y="3187700"/>
          <p14:tracePt t="34164" x="6284913" y="3187700"/>
          <p14:tracePt t="34166" x="6291263" y="3187700"/>
          <p14:tracePt t="34170" x="6315075" y="3187700"/>
          <p14:tracePt t="34173" x="6321425" y="3187700"/>
          <p14:tracePt t="34179" x="6351588" y="3187700"/>
          <p14:tracePt t="34183" x="6356350" y="3187700"/>
          <p14:tracePt t="34187" x="6381750" y="3187700"/>
          <p14:tracePt t="34190" x="6386513" y="3187700"/>
          <p14:tracePt t="34196" x="6416675" y="3187700"/>
          <p14:tracePt t="34199" x="6440488" y="3194050"/>
          <p14:tracePt t="34203" x="6459538" y="3194050"/>
          <p14:tracePt t="34207" x="6511925" y="3200400"/>
          <p14:tracePt t="34213" x="6584950" y="3211513"/>
          <p14:tracePt t="34216" x="6656388" y="3217863"/>
          <p14:tracePt t="34221" x="6727825" y="3228975"/>
          <p14:tracePt t="34221" x="6745288" y="3228975"/>
          <p14:tracePt t="34223" x="6781800" y="3228975"/>
          <p14:tracePt t="34230" x="6907213" y="3241675"/>
          <p14:tracePt t="34230" x="6924675" y="3241675"/>
          <p14:tracePt t="34231" x="6948488" y="3241675"/>
          <p14:tracePt t="34233" x="6961188" y="3241675"/>
          <p14:tracePt t="34238" x="7050088" y="3248025"/>
          <p14:tracePt t="34238" x="7069138" y="3248025"/>
          <p14:tracePt t="34243" x="7127875" y="3248025"/>
          <p14:tracePt t="34246" x="7188200" y="3248025"/>
          <p14:tracePt t="34250" x="7231063" y="3248025"/>
          <p14:tracePt t="34251" x="7242175" y="3248025"/>
          <p14:tracePt t="34251" x="7254875" y="3248025"/>
          <p14:tracePt t="34254" x="7283450" y="3248025"/>
          <p14:tracePt t="34259" x="7332663" y="3248025"/>
          <p14:tracePt t="34263" x="7350125" y="3248025"/>
          <p14:tracePt t="34264" x="7361238" y="3248025"/>
          <p14:tracePt t="34266" x="7367588" y="3248025"/>
          <p14:tracePt t="34267" x="7380288" y="3248025"/>
          <p14:tracePt t="34271" x="7385050" y="3248025"/>
          <p14:tracePt t="34272" x="7397750" y="3248025"/>
          <p14:tracePt t="34276" x="7410450" y="3248025"/>
          <p14:tracePt t="34282" x="7415213" y="3248025"/>
          <p14:tracePt t="34287" x="7421563" y="3248025"/>
          <p14:tracePt t="34382" x="7421563" y="3252788"/>
          <p14:tracePt t="34393" x="7421563" y="3259138"/>
          <p14:tracePt t="34420" x="7415213" y="3259138"/>
          <p14:tracePt t="34432" x="7415213" y="3265488"/>
          <p14:tracePt t="34434" x="7410450" y="3265488"/>
          <p14:tracePt t="34442" x="7404100" y="3265488"/>
          <p14:tracePt t="34446" x="7397750" y="3265488"/>
          <p14:tracePt t="34449" x="7391400" y="3265488"/>
          <p14:tracePt t="34456" x="7380288" y="3265488"/>
          <p14:tracePt t="34460" x="7367588" y="3271838"/>
          <p14:tracePt t="34466" x="7350125" y="3271838"/>
          <p14:tracePt t="34471" x="7332663" y="3278188"/>
          <p14:tracePt t="34479" x="7296150" y="3289300"/>
          <p14:tracePt t="34483" x="7278688" y="3289300"/>
          <p14:tracePt t="34488" x="7254875" y="3302000"/>
          <p14:tracePt t="34489" x="7242175" y="3302000"/>
          <p14:tracePt t="34496" x="7205663" y="3306763"/>
          <p14:tracePt t="34499" x="7177088" y="3313113"/>
          <p14:tracePt t="34504" x="7146925" y="3319463"/>
          <p14:tracePt t="34509" x="7110413" y="3325813"/>
          <p14:tracePt t="34513" x="7086600" y="3330575"/>
          <p14:tracePt t="34516" x="7069138" y="3330575"/>
          <p14:tracePt t="34520" x="7038975" y="3336925"/>
          <p14:tracePt t="34521" x="7026275" y="3336925"/>
          <p14:tracePt t="34522" x="7021513" y="3336925"/>
          <p14:tracePt t="34524" x="7015163" y="3336925"/>
          <p14:tracePt t="34525" x="7002463" y="3336925"/>
          <p14:tracePt t="34529" x="6978650" y="3343275"/>
          <p14:tracePt t="34533" x="6954838" y="3349625"/>
          <p14:tracePt t="34533" x="6948488" y="3349625"/>
          <p14:tracePt t="34534" x="6943725" y="3349625"/>
          <p14:tracePt t="34537" x="6931025" y="3349625"/>
          <p14:tracePt t="34540" x="6919913" y="3349625"/>
          <p14:tracePt t="34541" x="6907213" y="3349625"/>
          <p14:tracePt t="34546" x="6889750" y="3355975"/>
          <p14:tracePt t="34549" x="6870700" y="3360738"/>
          <p14:tracePt t="34553" x="6859588" y="3367088"/>
          <p14:tracePt t="34554" x="6853238" y="3367088"/>
          <p14:tracePt t="34557" x="6846888" y="3373438"/>
          <p14:tracePt t="34563" x="6823075" y="3379788"/>
          <p14:tracePt t="34566" x="6818313" y="3384550"/>
          <p14:tracePt t="34569" x="6805613" y="3390900"/>
          <p14:tracePt t="34574" x="6799263" y="3403600"/>
          <p14:tracePt t="34574" x="6794500" y="3403600"/>
          <p14:tracePt t="34579" x="6788150" y="3414713"/>
          <p14:tracePt t="34583" x="6781800" y="3421063"/>
          <p14:tracePt t="34586" x="6775450" y="3427413"/>
          <p14:tracePt t="34590" x="6775450" y="3433763"/>
          <p14:tracePt t="34596" x="6764338" y="3438525"/>
          <p14:tracePt t="34599" x="6764338" y="3444875"/>
          <p14:tracePt t="34603" x="6757988" y="3451225"/>
          <p14:tracePt t="34607" x="6757988" y="3457575"/>
          <p14:tracePt t="34607" x="6757988" y="3462338"/>
          <p14:tracePt t="34612" x="6757988" y="3468688"/>
          <p14:tracePt t="34616" x="6751638" y="3468688"/>
          <p14:tracePt t="34619" x="6745288" y="3481388"/>
          <p14:tracePt t="34623" x="6745288" y="3492500"/>
          <p14:tracePt t="34629" x="6740525" y="3509963"/>
          <p14:tracePt t="34633" x="6734175" y="3516313"/>
          <p14:tracePt t="34636" x="6734175" y="3529013"/>
          <p14:tracePt t="34637" x="6734175" y="3535363"/>
          <p14:tracePt t="34640" x="6734175" y="3546475"/>
          <p14:tracePt t="34641" x="6727825" y="3552825"/>
          <p14:tracePt t="34646" x="6727825" y="3570288"/>
          <p14:tracePt t="34649" x="6727825" y="3587750"/>
          <p14:tracePt t="34653" x="6727825" y="3600450"/>
          <p14:tracePt t="34654" x="6727825" y="3606800"/>
          <p14:tracePt t="34657" x="6721475" y="3617913"/>
          <p14:tracePt t="34663" x="6721475" y="3636963"/>
          <p14:tracePt t="34666" x="6721475" y="3641725"/>
          <p14:tracePt t="34670" x="6721475" y="3654425"/>
          <p14:tracePt t="34673" x="6721475" y="3665538"/>
          <p14:tracePt t="34679" x="6721475" y="3678238"/>
          <p14:tracePt t="34683" x="6721475" y="3684588"/>
          <p14:tracePt t="34686" x="6727825" y="3684588"/>
          <p14:tracePt t="34691" x="6727825" y="3690938"/>
          <p14:tracePt t="34696" x="6734175" y="3695700"/>
          <p14:tracePt t="34699" x="6740525" y="3702050"/>
          <p14:tracePt t="34703" x="6745288" y="3708400"/>
          <p14:tracePt t="34704" x="6751638" y="3708400"/>
          <p14:tracePt t="34707" x="6757988" y="3714750"/>
          <p14:tracePt t="34713" x="6769100" y="3725863"/>
          <p14:tracePt t="34716" x="6775450" y="3732213"/>
          <p14:tracePt t="34719" x="6788150" y="3738563"/>
          <p14:tracePt t="34724" x="6805613" y="3743325"/>
          <p14:tracePt t="34724" x="6805613" y="3749675"/>
          <p14:tracePt t="34729" x="6823075" y="3756025"/>
          <p14:tracePt t="34732" x="6829425" y="3767138"/>
          <p14:tracePt t="34736" x="6835775" y="3773488"/>
          <p14:tracePt t="34740" x="6842125" y="3779838"/>
          <p14:tracePt t="34746" x="6846888" y="3779838"/>
          <p14:tracePt t="34749" x="6853238" y="3786188"/>
          <p14:tracePt t="34753" x="6859588" y="3792538"/>
          <p14:tracePt t="34760" x="6865938" y="3792538"/>
          <p14:tracePt t="34763" x="6865938" y="3797300"/>
          <p14:tracePt t="34779" x="6870700" y="3797300"/>
          <p14:tracePt t="34784" x="6877050" y="3797300"/>
          <p14:tracePt t="34787" x="6877050" y="3803650"/>
          <p14:tracePt t="34790" x="6889750" y="3803650"/>
          <p14:tracePt t="34796" x="6896100" y="3810000"/>
          <p14:tracePt t="34800" x="6907213" y="3810000"/>
          <p14:tracePt t="34804" x="6924675" y="3821113"/>
          <p14:tracePt t="34805" x="6937375" y="3821113"/>
          <p14:tracePt t="34808" x="6948488" y="3821113"/>
          <p14:tracePt t="34809" x="6954838" y="3827463"/>
          <p14:tracePt t="34817" x="7002463" y="3840163"/>
          <p14:tracePt t="34820" x="7021513" y="3844925"/>
          <p14:tracePt t="34824" x="7050088" y="3857625"/>
          <p14:tracePt t="34825" x="7056438" y="3857625"/>
          <p14:tracePt t="34833" x="7104063" y="3863975"/>
          <p14:tracePt t="34834" x="7110413" y="3863975"/>
          <p14:tracePt t="34836" x="7110413" y="3870325"/>
          <p14:tracePt t="34837" x="7123113" y="3870325"/>
          <p14:tracePt t="34840" x="7127875" y="3870325"/>
          <p14:tracePt t="34846" x="7146925" y="3870325"/>
          <p14:tracePt t="34849" x="7158038" y="3870325"/>
          <p14:tracePt t="34853" x="7170738" y="3870325"/>
          <p14:tracePt t="34856" x="7177088" y="3870325"/>
          <p14:tracePt t="34860" x="7181850" y="3870325"/>
          <p14:tracePt t="34861" x="7188200" y="3870325"/>
          <p14:tracePt t="34866" x="7194550" y="3870325"/>
          <p14:tracePt t="34870" x="7200900" y="3870325"/>
          <p14:tracePt t="34871" x="7205663" y="3870325"/>
          <p14:tracePt t="34876" x="7212013" y="3870325"/>
          <p14:tracePt t="34880" x="7218363" y="3870325"/>
          <p14:tracePt t="34883" x="7224713" y="3870325"/>
          <p14:tracePt t="34887" x="7231063" y="3863975"/>
          <p14:tracePt t="34893" x="7248525" y="3863975"/>
          <p14:tracePt t="34894" x="7254875" y="3863975"/>
          <p14:tracePt t="34894" x="7259638" y="3863975"/>
          <p14:tracePt t="34900" x="7278688" y="3863975"/>
          <p14:tracePt t="34904" x="7302500" y="3857625"/>
          <p14:tracePt t="34907" x="7313613" y="3857625"/>
          <p14:tracePt t="34908" x="7319963" y="3857625"/>
          <p14:tracePt t="34916" x="7361238" y="3844925"/>
          <p14:tracePt t="34920" x="7380288" y="3844925"/>
          <p14:tracePt t="34921" x="7385050" y="3840163"/>
          <p14:tracePt t="34922" x="7391400" y="3840163"/>
          <p14:tracePt t="34925" x="7404100" y="3840163"/>
          <p14:tracePt t="34927" x="7415213" y="3840163"/>
          <p14:tracePt t="34933" x="7439025" y="3827463"/>
          <p14:tracePt t="34936" x="7451725" y="3821113"/>
          <p14:tracePt t="34937" x="7462838" y="3821113"/>
          <p14:tracePt t="34941" x="7475538" y="3816350"/>
          <p14:tracePt t="34942" x="7481888" y="3816350"/>
          <p14:tracePt t="34946" x="7499350" y="3810000"/>
          <p14:tracePt t="34949" x="7516813" y="3797300"/>
          <p14:tracePt t="34953" x="7529513" y="3797300"/>
          <p14:tracePt t="34954" x="7540625" y="3797300"/>
          <p14:tracePt t="34957" x="7553325" y="3797300"/>
          <p14:tracePt t="34962" x="7583488" y="3786188"/>
          <p14:tracePt t="34966" x="7594600" y="3786188"/>
          <p14:tracePt t="34970" x="7618413" y="3779838"/>
          <p14:tracePt t="34970" x="7624763" y="3779838"/>
          <p14:tracePt t="34973" x="7642225" y="3779838"/>
          <p14:tracePt t="34979" x="7672388" y="3773488"/>
          <p14:tracePt t="34982" x="7691438" y="3767138"/>
          <p14:tracePt t="34986" x="7702550" y="3767138"/>
          <p14:tracePt t="34987" x="7708900" y="3767138"/>
          <p14:tracePt t="34990" x="7720013" y="3762375"/>
          <p14:tracePt t="34991" x="7739063" y="3756025"/>
          <p14:tracePt t="34996" x="7750175" y="3756025"/>
          <p14:tracePt t="34999" x="7762875" y="3749675"/>
          <p14:tracePt t="35000" x="7773988" y="3749675"/>
          <p14:tracePt t="35001" x="7780338" y="3749675"/>
          <p14:tracePt t="35003" x="7786688" y="3743325"/>
          <p14:tracePt t="35003" x="7793038" y="3743325"/>
          <p14:tracePt t="35007" x="7804150" y="3738563"/>
          <p14:tracePt t="35008" x="7816850" y="3738563"/>
          <p14:tracePt t="35012" x="7827963" y="3732213"/>
          <p14:tracePt t="35016" x="7834313" y="3725863"/>
          <p14:tracePt t="35017" x="7840663" y="3725863"/>
          <p14:tracePt t="35020" x="7847013" y="3714750"/>
          <p14:tracePt t="35023" x="7851775" y="3708400"/>
          <p14:tracePt t="35029" x="7851775" y="3695700"/>
          <p14:tracePt t="35032" x="7851775" y="3684588"/>
          <p14:tracePt t="35036" x="7851775" y="3665538"/>
          <p14:tracePt t="35037" x="7851775" y="3660775"/>
          <p14:tracePt t="35040" x="7851775" y="3654425"/>
          <p14:tracePt t="35040" x="7851775" y="3648075"/>
          <p14:tracePt t="35046" x="7851775" y="3624263"/>
          <p14:tracePt t="35049" x="7851775" y="3606800"/>
          <p14:tracePt t="35053" x="7840663" y="3587750"/>
          <p14:tracePt t="35056" x="7834313" y="3563938"/>
          <p14:tracePt t="35062" x="7821613" y="3529013"/>
          <p14:tracePt t="35063" x="7816850" y="3522663"/>
          <p14:tracePt t="35064" x="7816850" y="3509963"/>
          <p14:tracePt t="35066" x="7810500" y="3505200"/>
          <p14:tracePt t="35067" x="7804150" y="3498850"/>
          <p14:tracePt t="35069" x="7804150" y="3492500"/>
          <p14:tracePt t="35070" x="7804150" y="3486150"/>
          <p14:tracePt t="35073" x="7797800" y="3468688"/>
          <p14:tracePt t="35079" x="7797800" y="3451225"/>
          <p14:tracePt t="35082" x="7797800" y="3438525"/>
          <p14:tracePt t="35086" x="7797800" y="3427413"/>
          <p14:tracePt t="35089" x="7793038" y="3414713"/>
          <p14:tracePt t="35096" x="7786688" y="3390900"/>
          <p14:tracePt t="35099" x="7786688" y="3379788"/>
          <p14:tracePt t="35103" x="7780338" y="3367088"/>
          <p14:tracePt t="35104" x="7780338" y="3355975"/>
          <p14:tracePt t="35106" x="7773988" y="3349625"/>
          <p14:tracePt t="35112" x="7769225" y="3330575"/>
          <p14:tracePt t="35116" x="7756525" y="3313113"/>
          <p14:tracePt t="35119" x="7750175" y="3302000"/>
          <p14:tracePt t="35120" x="7743825" y="3289300"/>
          <p14:tracePt t="35123" x="7743825" y="3282950"/>
          <p14:tracePt t="35124" x="7739063" y="3282950"/>
          <p14:tracePt t="35124" x="7739063" y="3278188"/>
          <p14:tracePt t="35129" x="7732713" y="3265488"/>
          <p14:tracePt t="35132" x="7726363" y="3252788"/>
          <p14:tracePt t="35136" x="7720013" y="3235325"/>
          <p14:tracePt t="35139" x="7715250" y="3224213"/>
          <p14:tracePt t="35140" x="7708900" y="3217863"/>
          <p14:tracePt t="35146" x="7702550" y="3200400"/>
          <p14:tracePt t="35149" x="7696200" y="3194050"/>
          <p14:tracePt t="35153" x="7685088" y="3176588"/>
          <p14:tracePt t="35156" x="7678738" y="3163888"/>
          <p14:tracePt t="35162" x="7672388" y="3146425"/>
          <p14:tracePt t="35166" x="7661275" y="3133725"/>
          <p14:tracePt t="35169" x="7654925" y="3127375"/>
          <p14:tracePt t="35173" x="7648575" y="3122613"/>
          <p14:tracePt t="35179" x="7637463" y="3109913"/>
          <p14:tracePt t="35182" x="7631113" y="3103563"/>
          <p14:tracePt t="35186" x="7624763" y="3103563"/>
          <p14:tracePt t="35187" x="7618413" y="3098800"/>
          <p14:tracePt t="35190" x="7613650" y="3098800"/>
          <p14:tracePt t="35190" x="7607300" y="3098800"/>
          <p14:tracePt t="35196" x="7589838" y="3092450"/>
          <p14:tracePt t="35199" x="7577138" y="3086100"/>
          <p14:tracePt t="35203" x="7540625" y="3079750"/>
          <p14:tracePt t="35207" x="7523163" y="3073400"/>
          <p14:tracePt t="35207" x="7516813" y="3073400"/>
          <p14:tracePt t="35208" x="7505700" y="3073400"/>
          <p14:tracePt t="35212" x="7469188" y="3062288"/>
          <p14:tracePt t="35215" x="7445375" y="3062288"/>
          <p14:tracePt t="35220" x="7391400" y="3049588"/>
          <p14:tracePt t="35221" x="7380288" y="3049588"/>
          <p14:tracePt t="35224" x="7361238" y="3049588"/>
          <p14:tracePt t="35229" x="7313613" y="3038475"/>
          <p14:tracePt t="35232" x="7272338" y="3038475"/>
          <p14:tracePt t="35237" x="7235825" y="3032125"/>
          <p14:tracePt t="35237" x="7218363" y="3025775"/>
          <p14:tracePt t="35240" x="7194550" y="3025775"/>
          <p14:tracePt t="35245" x="7140575" y="3021013"/>
          <p14:tracePt t="35249" x="7116763" y="3014663"/>
          <p14:tracePt t="35250" x="7099300" y="3014663"/>
          <p14:tracePt t="35253" x="7092950" y="3014663"/>
          <p14:tracePt t="35257" x="7050088" y="3008313"/>
          <p14:tracePt t="35257" x="7045325" y="3008313"/>
          <p14:tracePt t="35262" x="7002463" y="3001963"/>
          <p14:tracePt t="35266" x="6985000" y="2995613"/>
          <p14:tracePt t="35266" x="6967538" y="2995613"/>
          <p14:tracePt t="35269" x="6954838" y="2995613"/>
          <p14:tracePt t="35270" x="6937375" y="2995613"/>
          <p14:tracePt t="35271" x="6931025" y="2995613"/>
          <p14:tracePt t="35273" x="6919913" y="2995613"/>
          <p14:tracePt t="35274" x="6900863" y="2995613"/>
          <p14:tracePt t="35275" x="6896100" y="2995613"/>
          <p14:tracePt t="35279" x="6859588" y="2990850"/>
          <p14:tracePt t="35282" x="6823075" y="2990850"/>
          <p14:tracePt t="35286" x="6794500" y="2990850"/>
          <p14:tracePt t="35286" x="6788150" y="2990850"/>
          <p14:tracePt t="35287" x="6769100" y="2990850"/>
          <p14:tracePt t="35289" x="6751638" y="2990850"/>
          <p14:tracePt t="35295" x="6686550" y="2990850"/>
          <p14:tracePt t="35299" x="6643688" y="2990850"/>
          <p14:tracePt t="35300" x="6626225" y="2990850"/>
          <p14:tracePt t="35302" x="6613525" y="2990850"/>
          <p14:tracePt t="35306" x="6561138" y="2995613"/>
          <p14:tracePt t="35307" x="6537325" y="3001963"/>
          <p14:tracePt t="35308" x="6524625" y="3001963"/>
          <p14:tracePt t="35312" x="6483350" y="3008313"/>
          <p14:tracePt t="35315" x="6429375" y="3021013"/>
          <p14:tracePt t="35319" x="6381750" y="3025775"/>
          <p14:tracePt t="35320" x="6356350" y="3032125"/>
          <p14:tracePt t="35321" x="6345238" y="3032125"/>
          <p14:tracePt t="35323" x="6332538" y="3038475"/>
          <p14:tracePt t="35323" x="6315075" y="3044825"/>
          <p14:tracePt t="35324" x="6303963" y="3044825"/>
          <p14:tracePt t="35325" x="6291263" y="3044825"/>
          <p14:tracePt t="35329" x="6254750" y="3055938"/>
          <p14:tracePt t="35332" x="6207125" y="3073400"/>
          <p14:tracePt t="35336" x="6165850" y="3079750"/>
          <p14:tracePt t="35336" x="6159500" y="3079750"/>
          <p14:tracePt t="35337" x="6142038" y="3092450"/>
          <p14:tracePt t="35339" x="6124575" y="3092450"/>
          <p14:tracePt t="35345" x="6064250" y="3109913"/>
          <p14:tracePt t="35349" x="6034088" y="3122613"/>
          <p14:tracePt t="35353" x="5997575" y="3127375"/>
          <p14:tracePt t="35354" x="5980113" y="3133725"/>
          <p14:tracePt t="35356" x="5962650" y="3140075"/>
          <p14:tracePt t="35362" x="5902325" y="3157538"/>
          <p14:tracePt t="35365" x="5872163" y="3163888"/>
          <p14:tracePt t="35369" x="5830888" y="3176588"/>
          <p14:tracePt t="35370" x="5813425" y="3176588"/>
          <p14:tracePt t="35373" x="5783263" y="3181350"/>
          <p14:tracePt t="35374" x="5765800" y="3187700"/>
          <p14:tracePt t="35379" x="5711825" y="3200400"/>
          <p14:tracePt t="35382" x="5664200" y="3211513"/>
          <p14:tracePt t="35386" x="5627688" y="3224213"/>
          <p14:tracePt t="35386" x="5614988" y="3224213"/>
          <p14:tracePt t="35387" x="5597525" y="3228975"/>
          <p14:tracePt t="35389" x="5573713" y="3241675"/>
          <p14:tracePt t="35395" x="5502275" y="3259138"/>
          <p14:tracePt t="35399" x="5459413" y="3271838"/>
          <p14:tracePt t="35400" x="5448300" y="3271838"/>
          <p14:tracePt t="35400" x="5435600" y="3278188"/>
          <p14:tracePt t="35401" x="5424488" y="3278188"/>
          <p14:tracePt t="35403" x="5394325" y="3289300"/>
          <p14:tracePt t="35404" x="5381625" y="3289300"/>
          <p14:tracePt t="35406" x="5370513" y="3289300"/>
          <p14:tracePt t="35406" x="5353050" y="3295650"/>
          <p14:tracePt t="35407" x="5340350" y="3302000"/>
          <p14:tracePt t="35408" x="5329238" y="3302000"/>
          <p14:tracePt t="35409" x="5316538" y="3302000"/>
          <p14:tracePt t="35410" x="5310188" y="3306763"/>
          <p14:tracePt t="35415" x="5232400" y="3325813"/>
          <p14:tracePt t="35419" x="5197475" y="3330575"/>
          <p14:tracePt t="35420" x="5167313" y="3336925"/>
          <p14:tracePt t="35423" x="5137150" y="3336925"/>
          <p14:tracePt t="35424" x="5113338" y="3343275"/>
          <p14:tracePt t="35426" x="5095875" y="3343275"/>
          <p14:tracePt t="35432" x="5018088" y="3355975"/>
          <p14:tracePt t="35436" x="4964113" y="3360738"/>
          <p14:tracePt t="35437" x="4940300" y="3367088"/>
          <p14:tracePt t="35439" x="4921250" y="3373438"/>
          <p14:tracePt t="35440" x="4910138" y="3373438"/>
          <p14:tracePt t="35445" x="4867275" y="3373438"/>
          <p14:tracePt t="35449" x="4843463" y="3384550"/>
          <p14:tracePt t="35453" x="4826000" y="3384550"/>
          <p14:tracePt t="35454" x="4814888" y="3384550"/>
          <p14:tracePt t="35456" x="4808538" y="3390900"/>
          <p14:tracePt t="35457" x="4802188" y="3390900"/>
          <p14:tracePt t="35462" x="4795838" y="3397250"/>
          <p14:tracePt t="35465" x="4784725" y="3403600"/>
          <p14:tracePt t="35470" x="4778375" y="3403600"/>
          <p14:tracePt t="35473" x="4778375" y="3408363"/>
          <p14:tracePt t="35474" x="4772025" y="3408363"/>
          <p14:tracePt t="35477" x="4765675" y="3408363"/>
          <p14:tracePt t="35482" x="4760913" y="3414713"/>
          <p14:tracePt t="35486" x="4754563" y="3414713"/>
          <p14:tracePt t="35489" x="4748213" y="3414713"/>
          <p14:tracePt t="35494" x="4741863" y="3414713"/>
          <p14:tracePt t="35499" x="4737100" y="3421063"/>
          <p14:tracePt t="35502" x="4730750" y="3421063"/>
          <p14:tracePt t="35506" x="4724400" y="3421063"/>
          <p14:tracePt t="35512" x="4718050" y="3427413"/>
          <p14:tracePt t="35515" x="4713288" y="3427413"/>
          <p14:tracePt t="35562" x="4706938" y="3427413"/>
          <p14:tracePt t="35615" x="4706938" y="3421063"/>
          <p14:tracePt t="35625" x="4706938" y="3414713"/>
          <p14:tracePt t="35638" x="4706938" y="3408363"/>
          <p14:tracePt t="35648" x="4706938" y="3403600"/>
          <p14:tracePt t="35655" x="4706938" y="3397250"/>
          <p14:tracePt t="35666" x="4713288" y="3390900"/>
          <p14:tracePt t="35668" x="4718050" y="3390900"/>
          <p14:tracePt t="35672" x="4724400" y="3390900"/>
          <p14:tracePt t="35675" x="4730750" y="3384550"/>
          <p14:tracePt t="35679" x="4748213" y="3379788"/>
          <p14:tracePt t="35682" x="4760913" y="3379788"/>
          <p14:tracePt t="35686" x="4791075" y="3373438"/>
          <p14:tracePt t="35687" x="4802188" y="3367088"/>
          <p14:tracePt t="35688" x="4808538" y="3367088"/>
          <p14:tracePt t="35690" x="4819650" y="3360738"/>
          <p14:tracePt t="35695" x="4867275" y="3360738"/>
          <p14:tracePt t="35698" x="4897438" y="3355975"/>
          <p14:tracePt t="35702" x="4921250" y="3349625"/>
          <p14:tracePt t="35703" x="4940300" y="3343275"/>
          <p14:tracePt t="35706" x="4964113" y="3343275"/>
          <p14:tracePt t="35712" x="4994275" y="3343275"/>
          <p14:tracePt t="35715" x="5011738" y="3336925"/>
          <p14:tracePt t="35719" x="5035550" y="3336925"/>
          <p14:tracePt t="35720" x="5035550" y="3330575"/>
          <p14:tracePt t="35723" x="5041900" y="3330575"/>
          <p14:tracePt t="35729" x="5053013" y="3325813"/>
          <p14:tracePt t="35754" x="5059363" y="3325813"/>
          <p14:tracePt t="35761" x="5065713" y="3325813"/>
          <p14:tracePt t="35764" x="5065713" y="3330575"/>
          <p14:tracePt t="35769" x="5083175" y="3336925"/>
          <p14:tracePt t="35770" x="5095875" y="3336925"/>
          <p14:tracePt t="35773" x="5100638" y="3349625"/>
          <p14:tracePt t="35774" x="5119688" y="3349625"/>
          <p14:tracePt t="35776" x="5137150" y="3360738"/>
          <p14:tracePt t="35782" x="5173663" y="3373438"/>
          <p14:tracePt t="35786" x="5214938" y="3379788"/>
          <p14:tracePt t="35787" x="5227638" y="3384550"/>
          <p14:tracePt t="35790" x="5245100" y="3390900"/>
          <p14:tracePt t="35795" x="5275263" y="3397250"/>
          <p14:tracePt t="35799" x="5292725" y="3403600"/>
          <p14:tracePt t="35802" x="5310188" y="3408363"/>
          <p14:tracePt t="35806" x="5329238" y="3408363"/>
          <p14:tracePt t="35809" x="5340350" y="3408363"/>
          <p14:tracePt t="35815" x="5357813" y="3408363"/>
          <p14:tracePt t="35819" x="5364163" y="3408363"/>
          <p14:tracePt t="35823" x="5376863" y="3408363"/>
          <p14:tracePt t="35826" x="5381625" y="3408363"/>
          <p14:tracePt t="35853" x="5387975" y="3408363"/>
          <p14:tracePt t="35861" x="5394325" y="3408363"/>
          <p14:tracePt t="35864" x="5394325" y="3403600"/>
          <p14:tracePt t="35867" x="5400675" y="3403600"/>
          <p14:tracePt t="35869" x="5400675" y="3397250"/>
          <p14:tracePt t="35872" x="5407025" y="3397250"/>
          <p14:tracePt t="35875" x="5411788" y="3390900"/>
          <p14:tracePt t="35879" x="5424488" y="3384550"/>
          <p14:tracePt t="35880" x="5430838" y="3379788"/>
          <p14:tracePt t="35883" x="5435600" y="3379788"/>
          <p14:tracePt t="35885" x="5441950" y="3379788"/>
          <p14:tracePt t="35889" x="5465763" y="3373438"/>
          <p14:tracePt t="35892" x="5472113" y="3367088"/>
          <p14:tracePt t="35895" x="5478463" y="3367088"/>
          <p14:tracePt t="35898" x="5495925" y="3360738"/>
          <p14:tracePt t="35902" x="5502275" y="3355975"/>
          <p14:tracePt t="35906" x="5519738" y="3355975"/>
          <p14:tracePt t="35908" x="5526088" y="3355975"/>
          <p14:tracePt t="35912" x="5532438" y="3349625"/>
          <p14:tracePt t="35915" x="5537200" y="3349625"/>
          <p14:tracePt t="35918" x="5543550" y="3343275"/>
          <p14:tracePt t="35926" x="5543550" y="3336925"/>
          <p14:tracePt t="35928" x="5549900" y="3336925"/>
          <p14:tracePt t="35929" x="5549900" y="3330575"/>
          <p14:tracePt t="35936" x="5556250" y="3325813"/>
          <p14:tracePt t="35939" x="5561013" y="3325813"/>
          <p14:tracePt t="35944" x="5567363" y="3319463"/>
          <p14:tracePt t="35947" x="5573713" y="3319463"/>
          <p14:tracePt t="35951" x="5580063" y="3319463"/>
          <p14:tracePt t="35953" x="5586413" y="3319463"/>
          <p14:tracePt t="35956" x="5591175" y="3319463"/>
          <p14:tracePt t="35958" x="5597525" y="3313113"/>
          <p14:tracePt t="35962" x="5614988" y="3306763"/>
          <p14:tracePt t="35965" x="5627688" y="3306763"/>
          <p14:tracePt t="35968" x="5645150" y="3306763"/>
          <p14:tracePt t="35972" x="5668963" y="3306763"/>
          <p14:tracePt t="35973" x="5675313" y="3306763"/>
          <p14:tracePt t="35975" x="5681663" y="3306763"/>
          <p14:tracePt t="35979" x="5711825" y="3302000"/>
          <p14:tracePt t="35982" x="5729288" y="3302000"/>
          <p14:tracePt t="35985" x="5746750" y="3302000"/>
          <p14:tracePt t="35989" x="5770563" y="3302000"/>
          <p14:tracePt t="35990" x="5783263" y="3302000"/>
          <p14:tracePt t="35991" x="5789613" y="3302000"/>
          <p14:tracePt t="35992" x="5794375" y="3302000"/>
          <p14:tracePt t="35995" x="5807075" y="3302000"/>
          <p14:tracePt t="35999" x="5824538" y="3302000"/>
          <p14:tracePt t="36000" x="5837238" y="3302000"/>
          <p14:tracePt t="36003" x="5848350" y="3302000"/>
          <p14:tracePt t="36006" x="5861050" y="3302000"/>
          <p14:tracePt t="36010" x="5872163" y="3302000"/>
          <p14:tracePt t="36012" x="5884863" y="3295650"/>
          <p14:tracePt t="36015" x="5891213" y="3295650"/>
          <p14:tracePt t="36018" x="5902325" y="3295650"/>
          <p14:tracePt t="36023" x="5908675" y="3295650"/>
          <p14:tracePt t="36024" x="5915025" y="3295650"/>
          <p14:tracePt t="36026" x="5919788" y="3295650"/>
          <p14:tracePt t="36028" x="5926138" y="3295650"/>
          <p14:tracePt t="36032" x="5932488" y="3295650"/>
          <p14:tracePt t="36033" x="5932488" y="3289300"/>
          <p14:tracePt t="36035" x="5938838" y="3289300"/>
          <p14:tracePt t="36040" x="5956300" y="3289300"/>
          <p14:tracePt t="36042" x="5969000" y="3289300"/>
          <p14:tracePt t="36045" x="5973763" y="3289300"/>
          <p14:tracePt t="36048" x="5992813" y="3289300"/>
          <p14:tracePt t="36052" x="6010275" y="3289300"/>
          <p14:tracePt t="36057" x="6040438" y="3289300"/>
          <p14:tracePt t="36057" x="6046788" y="3289300"/>
          <p14:tracePt t="36059" x="6057900" y="3289300"/>
          <p14:tracePt t="36062" x="6081713" y="3289300"/>
          <p14:tracePt t="36065" x="6111875" y="3289300"/>
          <p14:tracePt t="36068" x="6129338" y="3289300"/>
          <p14:tracePt t="36072" x="6153150" y="3289300"/>
          <p14:tracePt t="36073" x="6159500" y="3289300"/>
          <p14:tracePt t="36075" x="6172200" y="3289300"/>
          <p14:tracePt t="36076" x="6183313" y="3289300"/>
          <p14:tracePt t="36077" x="6189663" y="3289300"/>
          <p14:tracePt t="36079" x="6196013" y="3289300"/>
          <p14:tracePt t="36079" x="6202363" y="3289300"/>
          <p14:tracePt t="36082" x="6207125" y="3289300"/>
          <p14:tracePt t="36086" x="6226175" y="3282950"/>
          <p14:tracePt t="36088" x="6243638" y="3282950"/>
          <p14:tracePt t="36093" x="6254750" y="3282950"/>
          <p14:tracePt t="36093" x="6261100" y="3282950"/>
          <p14:tracePt t="36094" x="6267450" y="3282950"/>
          <p14:tracePt t="36097" x="6273800" y="3282950"/>
          <p14:tracePt t="36100" x="6280150" y="3282950"/>
          <p14:tracePt t="36103" x="6280150" y="3278188"/>
          <p14:tracePt t="36106" x="6284913" y="3278188"/>
          <p14:tracePt t="36106" x="6291263" y="3278188"/>
          <p14:tracePt t="36110" x="6297613" y="3278188"/>
          <p14:tracePt t="36115" x="6303963" y="3278188"/>
          <p14:tracePt t="36120" x="6308725" y="3278188"/>
          <p14:tracePt t="36122" x="6315075" y="3278188"/>
          <p14:tracePt t="36126" x="6321425" y="3278188"/>
          <p14:tracePt t="36129" x="6327775" y="3278188"/>
          <p14:tracePt t="36133" x="6332538" y="3278188"/>
          <p14:tracePt t="36135" x="6338888" y="3278188"/>
          <p14:tracePt t="36139" x="6345238" y="3278188"/>
          <p14:tracePt t="36142" x="6351588" y="3278188"/>
          <p14:tracePt t="36146" x="6362700" y="3278188"/>
          <p14:tracePt t="36149" x="6369050" y="3278188"/>
          <p14:tracePt t="36151" x="6375400" y="3278188"/>
          <p14:tracePt t="36156" x="6381750" y="3278188"/>
          <p14:tracePt t="36157" x="6386513" y="3278188"/>
          <p14:tracePt t="36159" x="6392863" y="3278188"/>
          <p14:tracePt t="36161" x="6399213" y="3278188"/>
          <p14:tracePt t="36165" x="6410325" y="3271838"/>
          <p14:tracePt t="36168" x="6416675" y="3271838"/>
          <p14:tracePt t="36173" x="6429375" y="3265488"/>
          <p14:tracePt t="36173" x="6434138" y="3265488"/>
          <p14:tracePt t="36176" x="6440488" y="3265488"/>
          <p14:tracePt t="36178" x="6446838" y="3265488"/>
          <p14:tracePt t="36181" x="6453188" y="3265488"/>
          <p14:tracePt t="36185" x="6459538" y="3265488"/>
          <p14:tracePt t="36188" x="6470650" y="3265488"/>
          <p14:tracePt t="36191" x="6483350" y="3265488"/>
          <p14:tracePt t="36195" x="6488113" y="3265488"/>
          <p14:tracePt t="36196" x="6494463" y="3265488"/>
          <p14:tracePt t="36199" x="6507163" y="3265488"/>
          <p14:tracePt t="36201" x="6511925" y="3265488"/>
          <p14:tracePt t="36205" x="6530975" y="3265488"/>
          <p14:tracePt t="36208" x="6548438" y="3265488"/>
          <p14:tracePt t="36211" x="6565900" y="3265488"/>
          <p14:tracePt t="36215" x="6584950" y="3259138"/>
          <p14:tracePt t="36216" x="6602413" y="3259138"/>
          <p14:tracePt t="36217" x="6608763" y="3259138"/>
          <p14:tracePt t="36219" x="6613525" y="3259138"/>
          <p14:tracePt t="36220" x="6626225" y="3259138"/>
          <p14:tracePt t="36222" x="6638925" y="3259138"/>
          <p14:tracePt t="36225" x="6656388" y="3259138"/>
          <p14:tracePt t="36228" x="6686550" y="3259138"/>
          <p14:tracePt t="36231" x="6704013" y="3259138"/>
          <p14:tracePt t="36235" x="6716713" y="3259138"/>
          <p14:tracePt t="36236" x="6721475" y="3259138"/>
          <p14:tracePt t="36237" x="6734175" y="3259138"/>
          <p14:tracePt t="36239" x="6740525" y="3259138"/>
          <p14:tracePt t="36240" x="6745288" y="3259138"/>
          <p14:tracePt t="36242" x="6751638" y="3259138"/>
          <p14:tracePt t="36243" x="6757988" y="3259138"/>
          <p14:tracePt t="36246" x="6769100" y="3259138"/>
          <p14:tracePt t="36250" x="6775450" y="3259138"/>
          <p14:tracePt t="36252" x="6781800" y="3259138"/>
          <p14:tracePt t="36257" x="6788150" y="3259138"/>
          <p14:tracePt t="36291" x="6794500" y="3259138"/>
          <p14:tracePt t="36294" x="6799263" y="3259138"/>
          <p14:tracePt t="36298" x="6805613" y="3259138"/>
          <p14:tracePt t="36301" x="6811963" y="3259138"/>
          <p14:tracePt t="36303" x="6818313" y="3259138"/>
          <p14:tracePt t="36305" x="6823075" y="3259138"/>
          <p14:tracePt t="36308" x="6835775" y="3259138"/>
          <p14:tracePt t="36311" x="6846888" y="3259138"/>
          <p14:tracePt t="36315" x="6859588" y="3265488"/>
          <p14:tracePt t="36316" x="6865938" y="3265488"/>
          <p14:tracePt t="36318" x="6870700" y="3265488"/>
          <p14:tracePt t="36322" x="6896100" y="3271838"/>
          <p14:tracePt t="36325" x="6900863" y="3271838"/>
          <p14:tracePt t="36326" x="6907213" y="3271838"/>
          <p14:tracePt t="36328" x="6919913" y="3278188"/>
          <p14:tracePt t="36331" x="6924675" y="3278188"/>
          <p14:tracePt t="36335" x="6931025" y="3278188"/>
          <p14:tracePt t="36339" x="6943725" y="3278188"/>
          <p14:tracePt t="36340" x="6948488" y="3278188"/>
          <p14:tracePt t="36343" x="6954838" y="3278188"/>
          <p14:tracePt t="36347" x="6961188" y="3278188"/>
          <p14:tracePt t="36387" x="6967538" y="3278188"/>
          <p14:tracePt t="36393" x="6973888" y="3278188"/>
          <p14:tracePt t="36396" x="6973888" y="3282950"/>
          <p14:tracePt t="36399" x="6978650" y="3282950"/>
          <p14:tracePt t="36401" x="6985000" y="3282950"/>
          <p14:tracePt t="36405" x="6991350" y="3282950"/>
          <p14:tracePt t="36408" x="6997700" y="3282950"/>
          <p14:tracePt t="36411" x="7008813" y="3282950"/>
          <p14:tracePt t="36415" x="7015163" y="3282950"/>
          <p14:tracePt t="36415" x="7021513" y="3282950"/>
          <p14:tracePt t="36418" x="7026275" y="3282950"/>
          <p14:tracePt t="36422" x="7038975" y="3282950"/>
          <p14:tracePt t="36425" x="7045325" y="3282950"/>
          <p14:tracePt t="36429" x="7050088" y="3282950"/>
          <p14:tracePt t="36432" x="7050088" y="3289300"/>
          <p14:tracePt t="36435" x="7056438" y="3289300"/>
          <p14:tracePt t="36439" x="7062788" y="3289300"/>
          <p14:tracePt t="36493" x="7069138" y="3295650"/>
          <p14:tracePt t="36496" x="7075488" y="3295650"/>
          <p14:tracePt t="36500" x="7080250" y="3295650"/>
          <p14:tracePt t="36502" x="7086600" y="3295650"/>
          <p14:tracePt t="36506" x="7092950" y="3302000"/>
          <p14:tracePt t="36508" x="7104063" y="3302000"/>
          <p14:tracePt t="36511" x="7116763" y="3302000"/>
          <p14:tracePt t="36515" x="7123113" y="3302000"/>
          <p14:tracePt t="36516" x="7127875" y="3302000"/>
          <p14:tracePt t="36518" x="7134225" y="3302000"/>
          <p14:tracePt t="36522" x="7146925" y="3302000"/>
          <p14:tracePt t="36523" x="7153275" y="3302000"/>
          <p14:tracePt t="36525" x="7158038" y="3302000"/>
          <p14:tracePt t="36526" x="7164388" y="3302000"/>
          <p14:tracePt t="36529" x="7170738" y="3302000"/>
          <p14:tracePt t="36531" x="7177088" y="3302000"/>
          <p14:tracePt t="36536" x="7181850" y="3302000"/>
          <p14:tracePt t="36540" x="7188200" y="3302000"/>
          <p14:tracePt t="36548" x="7194550" y="3302000"/>
          <p14:tracePt t="36561" x="7200900" y="3302000"/>
          <p14:tracePt t="36567" x="7205663" y="3302000"/>
          <p14:tracePt t="36571" x="7212013" y="3302000"/>
          <p14:tracePt t="36573" x="7218363" y="3302000"/>
          <p14:tracePt t="36574" x="7224713" y="3302000"/>
          <p14:tracePt t="36578" x="7231063" y="3302000"/>
          <p14:tracePt t="36581" x="7259638" y="3302000"/>
          <p14:tracePt t="36585" x="7283450" y="3302000"/>
          <p14:tracePt t="36588" x="7319963" y="3302000"/>
          <p14:tracePt t="36591" x="7361238" y="3302000"/>
          <p14:tracePt t="36595" x="7391400" y="3302000"/>
          <p14:tracePt t="36596" x="7404100" y="3302000"/>
          <p14:tracePt t="36596" x="7421563" y="3302000"/>
          <p14:tracePt t="36597" x="7434263" y="3302000"/>
          <p14:tracePt t="36599" x="7445375" y="3302000"/>
          <p14:tracePt t="36599" x="7458075" y="3302000"/>
          <p14:tracePt t="36601" x="7481888" y="3302000"/>
          <p14:tracePt t="36605" x="7523163" y="3302000"/>
          <p14:tracePt t="36608" x="7546975" y="3302000"/>
          <p14:tracePt t="36609" x="7559675" y="3302000"/>
          <p14:tracePt t="36611" x="7577138" y="3302000"/>
          <p14:tracePt t="36614" x="7600950" y="3302000"/>
          <p14:tracePt t="36618" x="7613650" y="3295650"/>
          <p14:tracePt t="36621" x="7631113" y="3295650"/>
          <p14:tracePt t="36622" x="7637463" y="3295650"/>
          <p14:tracePt t="36624" x="7642225" y="3295650"/>
          <p14:tracePt t="36628" x="7648575" y="3289300"/>
          <p14:tracePt t="36631" x="7654925" y="3289300"/>
          <p14:tracePt t="36634" x="7661275" y="3289300"/>
          <p14:tracePt t="36674" x="7661275" y="3282950"/>
          <p14:tracePt t="36685" x="7661275" y="3278188"/>
          <p14:tracePt t="36687" x="7661275" y="3271838"/>
          <p14:tracePt t="36692" x="7661275" y="3265488"/>
          <p14:tracePt t="36694" x="7661275" y="3259138"/>
          <p14:tracePt t="36697" x="7661275" y="3252788"/>
          <p14:tracePt t="36698" x="7661275" y="3248025"/>
          <p14:tracePt t="36701" x="7661275" y="3241675"/>
          <p14:tracePt t="36705" x="7667625" y="3235325"/>
          <p14:tracePt t="36708" x="7667625" y="3224213"/>
          <p14:tracePt t="36711" x="7667625" y="3217863"/>
          <p14:tracePt t="36714" x="7667625" y="3205163"/>
          <p14:tracePt t="36715" x="7667625" y="3200400"/>
          <p14:tracePt t="36718" x="7667625" y="3194050"/>
          <p14:tracePt t="36722" x="7667625" y="3187700"/>
          <p14:tracePt t="36722" x="7667625" y="3176588"/>
          <p14:tracePt t="36724" x="7667625" y="3170238"/>
          <p14:tracePt t="36728" x="7667625" y="3163888"/>
          <p14:tracePt t="36731" x="7667625" y="3146425"/>
          <p14:tracePt t="36735" x="7661275" y="3133725"/>
          <p14:tracePt t="36739" x="7654925" y="3122613"/>
          <p14:tracePt t="36739" x="7654925" y="3116263"/>
          <p14:tracePt t="36741" x="7648575" y="3109913"/>
          <p14:tracePt t="36744" x="7637463" y="3098800"/>
          <p14:tracePt t="36748" x="7631113" y="3086100"/>
          <p14:tracePt t="36751" x="7613650" y="3073400"/>
          <p14:tracePt t="36755" x="7600950" y="3062288"/>
          <p14:tracePt t="36755" x="7594600" y="3055938"/>
          <p14:tracePt t="36756" x="7589838" y="3055938"/>
          <p14:tracePt t="36758" x="7583488" y="3049588"/>
          <p14:tracePt t="36761" x="7570788" y="3038475"/>
          <p14:tracePt t="36764" x="7546975" y="3032125"/>
          <p14:tracePt t="36768" x="7535863" y="3021013"/>
          <p14:tracePt t="36772" x="7516813" y="3014663"/>
          <p14:tracePt t="36772" x="7512050" y="3014663"/>
          <p14:tracePt t="36774" x="7505700" y="3008313"/>
          <p14:tracePt t="36778" x="7486650" y="3001963"/>
          <p14:tracePt t="36781" x="7475538" y="2995613"/>
          <p14:tracePt t="36784" x="7469188" y="2995613"/>
          <p14:tracePt t="36788" x="7462838" y="2995613"/>
          <p14:tracePt t="36789" x="7458075" y="2995613"/>
          <p14:tracePt t="36791" x="7451725" y="2995613"/>
          <p14:tracePt t="36794" x="7445375" y="2990850"/>
          <p14:tracePt t="36799" x="7439025" y="2990850"/>
          <p14:tracePt t="36802" x="7439025" y="2984500"/>
          <p14:tracePt t="36803" x="7434263" y="2984500"/>
          <p14:tracePt t="36805" x="7427913" y="2984500"/>
          <p14:tracePt t="36808" x="7421563" y="2984500"/>
          <p14:tracePt t="36812" x="7415213" y="2984500"/>
          <p14:tracePt t="36814" x="7410450" y="2984500"/>
          <p14:tracePt t="36818" x="7404100" y="2984500"/>
          <p14:tracePt t="36822" x="7391400" y="2978150"/>
          <p14:tracePt t="36825" x="7385050" y="2978150"/>
          <p14:tracePt t="36828" x="7373938" y="2978150"/>
          <p14:tracePt t="36831" x="7361238" y="2978150"/>
          <p14:tracePt t="36834" x="7343775" y="2978150"/>
          <p14:tracePt t="36838" x="7332663" y="2978150"/>
          <p14:tracePt t="36839" x="7319963" y="2978150"/>
          <p14:tracePt t="36841" x="7307263" y="2978150"/>
          <p14:tracePt t="36844" x="7283450" y="2978150"/>
          <p14:tracePt t="36848" x="7265988" y="2978150"/>
          <p14:tracePt t="36851" x="7248525" y="2978150"/>
          <p14:tracePt t="36855" x="7212013" y="2978150"/>
          <p14:tracePt t="36855" x="7205663" y="2978150"/>
          <p14:tracePt t="36856" x="7200900" y="2978150"/>
          <p14:tracePt t="36858" x="7194550" y="2978150"/>
          <p14:tracePt t="36859" x="7170738" y="2978150"/>
          <p14:tracePt t="36861" x="7164388" y="2978150"/>
          <p14:tracePt t="36864" x="7127875" y="2978150"/>
          <p14:tracePt t="36868" x="7092950" y="2978150"/>
          <p14:tracePt t="36872" x="7056438" y="2978150"/>
          <p14:tracePt t="36873" x="7038975" y="2978150"/>
          <p14:tracePt t="36874" x="7032625" y="2978150"/>
          <p14:tracePt t="36876" x="7002463" y="2978150"/>
          <p14:tracePt t="36879" x="6985000" y="2978150"/>
          <p14:tracePt t="36881" x="6978650" y="2978150"/>
          <p14:tracePt t="36884" x="6948488" y="2978150"/>
          <p14:tracePt t="36889" x="6924675" y="2978150"/>
          <p14:tracePt t="36891" x="6919913" y="2978150"/>
          <p14:tracePt t="36892" x="6913563" y="2978150"/>
          <p14:tracePt t="36893" x="6907213" y="2978150"/>
          <p14:tracePt t="36894" x="6900863" y="2978150"/>
          <p14:tracePt t="36899" x="6896100" y="2978150"/>
          <p14:tracePt t="36937" x="6889750" y="2978150"/>
          <p14:tracePt t="36939" x="6883400" y="2978150"/>
          <p14:tracePt t="36942" x="6877050" y="2978150"/>
          <p14:tracePt t="36944" x="6870700" y="2984500"/>
          <p14:tracePt t="36948" x="6859588" y="2995613"/>
          <p14:tracePt t="36951" x="6842125" y="3008313"/>
          <p14:tracePt t="36955" x="6829425" y="3021013"/>
          <p14:tracePt t="36956" x="6818313" y="3032125"/>
          <p14:tracePt t="36958" x="6811963" y="3038475"/>
          <p14:tracePt t="36961" x="6799263" y="3062288"/>
          <p14:tracePt t="36964" x="6769100" y="3086100"/>
          <p14:tracePt t="36968" x="6751638" y="3116263"/>
          <p14:tracePt t="36969" x="6740525" y="3127375"/>
          <p14:tracePt t="36970" x="6727825" y="3140075"/>
          <p14:tracePt t="36972" x="6727825" y="3146425"/>
          <p14:tracePt t="36973" x="6721475" y="3151188"/>
          <p14:tracePt t="36973" x="6716713" y="3157538"/>
          <p14:tracePt t="36974" x="6710363" y="3163888"/>
          <p14:tracePt t="36976" x="6691313" y="3181350"/>
          <p14:tracePt t="36978" x="6691313" y="3194050"/>
          <p14:tracePt t="36981" x="6673850" y="3217863"/>
          <p14:tracePt t="36984" x="6650038" y="3252788"/>
          <p14:tracePt t="36988" x="6632575" y="3278188"/>
          <p14:tracePt t="36989" x="6619875" y="3295650"/>
          <p14:tracePt t="36990" x="6613525" y="3302000"/>
          <p14:tracePt t="36992" x="6608763" y="3319463"/>
          <p14:tracePt t="36994" x="6589713" y="3343275"/>
          <p14:tracePt t="36998" x="6584950" y="3360738"/>
          <p14:tracePt t="37001" x="6565900" y="3384550"/>
          <p14:tracePt t="37002" x="6561138" y="3390900"/>
          <p14:tracePt t="37003" x="6561138" y="3397250"/>
          <p14:tracePt t="37004" x="6554788" y="3408363"/>
          <p14:tracePt t="37005" x="6548438" y="3408363"/>
          <p14:tracePt t="37006" x="6548438" y="3414713"/>
          <p14:tracePt t="37009" x="6542088" y="3427413"/>
          <p14:tracePt t="37011" x="6542088" y="3438525"/>
          <p14:tracePt t="37014" x="6530975" y="3451225"/>
          <p14:tracePt t="37018" x="6524625" y="3462338"/>
          <p14:tracePt t="37021" x="6518275" y="3481388"/>
          <p14:tracePt t="37024" x="6518275" y="3492500"/>
          <p14:tracePt t="37028" x="6511925" y="3505200"/>
          <p14:tracePt t="37031" x="6507163" y="3509963"/>
          <p14:tracePt t="37034" x="6500813" y="3516313"/>
          <p14:tracePt t="37038" x="6500813" y="3529013"/>
          <p14:tracePt t="37039" x="6500813" y="3535363"/>
          <p14:tracePt t="37042" x="6500813" y="3540125"/>
          <p14:tracePt t="37044" x="6500813" y="3546475"/>
          <p14:tracePt t="37048" x="6500813" y="3559175"/>
          <p14:tracePt t="37051" x="6500813" y="3563938"/>
          <p14:tracePt t="37055" x="6507163" y="3576638"/>
          <p14:tracePt t="37055" x="6507163" y="3582988"/>
          <p14:tracePt t="37058" x="6511925" y="3587750"/>
          <p14:tracePt t="37061" x="6524625" y="3594100"/>
          <p14:tracePt t="37064" x="6537325" y="3613150"/>
          <p14:tracePt t="37068" x="6548438" y="3624263"/>
          <p14:tracePt t="37072" x="6565900" y="3641725"/>
          <p14:tracePt t="37072" x="6572250" y="3648075"/>
          <p14:tracePt t="37074" x="6584950" y="3660775"/>
          <p14:tracePt t="37078" x="6602413" y="3678238"/>
          <p14:tracePt t="37078" x="6602413" y="3684588"/>
          <p14:tracePt t="37079" x="6613525" y="3684588"/>
          <p14:tracePt t="37080" x="6613525" y="3695700"/>
          <p14:tracePt t="37082" x="6626225" y="3702050"/>
          <p14:tracePt t="37084" x="6638925" y="3714750"/>
          <p14:tracePt t="37088" x="6656388" y="3719513"/>
          <p14:tracePt t="37089" x="6667500" y="3732213"/>
          <p14:tracePt t="37091" x="6673850" y="3743325"/>
          <p14:tracePt t="37094" x="6697663" y="3756025"/>
          <p14:tracePt t="37097" x="6710363" y="3773488"/>
          <p14:tracePt t="37101" x="6721475" y="3786188"/>
          <p14:tracePt t="37105" x="6745288" y="3803650"/>
          <p14:tracePt t="37108" x="6751638" y="3816350"/>
          <p14:tracePt t="37111" x="6769100" y="3821113"/>
          <p14:tracePt t="37114" x="6781800" y="3833813"/>
          <p14:tracePt t="37117" x="6794500" y="3840163"/>
          <p14:tracePt t="37122" x="6805613" y="3844925"/>
          <p14:tracePt t="37122" x="6811963" y="3851275"/>
          <p14:tracePt t="37123" x="6811963" y="3857625"/>
          <p14:tracePt t="37125" x="6818313" y="3857625"/>
          <p14:tracePt t="37126" x="6823075" y="3863975"/>
          <p14:tracePt t="37128" x="6829425" y="3863975"/>
          <p14:tracePt t="37129" x="6835775" y="3863975"/>
          <p14:tracePt t="37130" x="6835775" y="3870325"/>
          <p14:tracePt t="37132" x="6842125" y="3875088"/>
          <p14:tracePt t="37135" x="6853238" y="3881438"/>
          <p14:tracePt t="37139" x="6859588" y="3887788"/>
          <p14:tracePt t="37142" x="6865938" y="3894138"/>
          <p14:tracePt t="37143" x="6870700" y="3894138"/>
          <p14:tracePt t="37144" x="6877050" y="3898900"/>
          <p14:tracePt t="37148" x="6883400" y="3905250"/>
          <p14:tracePt t="37151" x="6889750" y="3911600"/>
          <p14:tracePt t="37156" x="6896100" y="3922713"/>
          <p14:tracePt t="37156" x="6900863" y="3929063"/>
          <p14:tracePt t="37159" x="6907213" y="3929063"/>
          <p14:tracePt t="37162" x="6913563" y="3935413"/>
          <p14:tracePt t="37165" x="6919913" y="3941763"/>
          <p14:tracePt t="37168" x="6931025" y="3948113"/>
          <p14:tracePt t="37172" x="6937375" y="3952875"/>
          <p14:tracePt t="37173" x="6943725" y="3952875"/>
          <p14:tracePt t="37175" x="6948488" y="3959225"/>
          <p14:tracePt t="37178" x="6967538" y="3959225"/>
          <p14:tracePt t="37182" x="6978650" y="3965575"/>
          <p14:tracePt t="37182" x="6991350" y="3965575"/>
          <p14:tracePt t="37183" x="6997700" y="3965575"/>
          <p14:tracePt t="37184" x="7002463" y="3965575"/>
          <p14:tracePt t="37186" x="7021513" y="3965575"/>
          <p14:tracePt t="37188" x="7026275" y="3965575"/>
          <p14:tracePt t="37192" x="7062788" y="3965575"/>
          <p14:tracePt t="37195" x="7104063" y="3965575"/>
          <p14:tracePt t="37198" x="7140575" y="3959225"/>
          <p14:tracePt t="37199" x="7164388" y="3952875"/>
          <p14:tracePt t="37200" x="7181850" y="3948113"/>
          <p14:tracePt t="37202" x="7212013" y="3948113"/>
          <p14:tracePt t="37205" x="7242175" y="3935413"/>
          <p14:tracePt t="37206" x="7272338" y="3922713"/>
          <p14:tracePt t="37208" x="7302500" y="3922713"/>
          <p14:tracePt t="37211" x="7343775" y="3905250"/>
          <p14:tracePt t="37215" x="7391400" y="3887788"/>
          <p14:tracePt t="37218" x="7427913" y="3875088"/>
          <p14:tracePt t="37219" x="7458075" y="3870325"/>
          <p14:tracePt t="37222" x="7475538" y="3857625"/>
          <p14:tracePt t="37222" x="7486650" y="3851275"/>
          <p14:tracePt t="37224" x="7516813" y="3840163"/>
          <p14:tracePt t="37228" x="7546975" y="3827463"/>
          <p14:tracePt t="37228" x="7559675" y="3821113"/>
          <p14:tracePt t="37229" x="7564438" y="3816350"/>
          <p14:tracePt t="37230" x="7577138" y="3810000"/>
          <p14:tracePt t="37232" x="7594600" y="3803650"/>
          <p14:tracePt t="37234" x="7607300" y="3797300"/>
          <p14:tracePt t="37239" x="7637463" y="3779838"/>
          <p14:tracePt t="37240" x="7642225" y="3779838"/>
          <p14:tracePt t="37242" x="7648575" y="3773488"/>
          <p14:tracePt t="37243" x="7654925" y="3767138"/>
          <p14:tracePt t="37245" x="7661275" y="3767138"/>
          <p14:tracePt t="37248" x="7667625" y="3762375"/>
          <p14:tracePt t="37251" x="7667625" y="3756025"/>
          <p14:tracePt t="37252" x="7678738" y="3756025"/>
          <p14:tracePt t="37258" x="7678738" y="3749675"/>
          <p14:tracePt t="37277" x="7678738" y="3743325"/>
          <p14:tracePt t="37282" x="7678738" y="3738563"/>
          <p14:tracePt t="37289" x="7672388" y="3732213"/>
          <p14:tracePt t="37293" x="7672388" y="3725863"/>
          <p14:tracePt t="37296" x="7672388" y="3719513"/>
          <p14:tracePt t="37298" x="7672388" y="3714750"/>
          <p14:tracePt t="37301" x="7672388" y="3708400"/>
          <p14:tracePt t="37304" x="7672388" y="3702050"/>
          <p14:tracePt t="37307" x="7672388" y="3690938"/>
          <p14:tracePt t="37311" x="7672388" y="3678238"/>
          <p14:tracePt t="37314" x="7672388" y="3665538"/>
          <p14:tracePt t="37317" x="7678738" y="3648075"/>
          <p14:tracePt t="37321" x="7678738" y="3636963"/>
          <p14:tracePt t="37324" x="7678738" y="3624263"/>
          <p14:tracePt t="37325" x="7685088" y="3613150"/>
          <p14:tracePt t="37328" x="7685088" y="3606800"/>
          <p14:tracePt t="37331" x="7685088" y="3594100"/>
          <p14:tracePt t="37334" x="7691438" y="3587750"/>
          <p14:tracePt t="37338" x="7696200" y="3570288"/>
          <p14:tracePt t="37341" x="7696200" y="3563938"/>
          <p14:tracePt t="37344" x="7702550" y="3552825"/>
          <p14:tracePt t="37345" x="7702550" y="3546475"/>
          <p14:tracePt t="37347" x="7702550" y="3540125"/>
          <p14:tracePt t="37351" x="7702550" y="3535363"/>
          <p14:tracePt t="37354" x="7708900" y="3516313"/>
          <p14:tracePt t="37357" x="7708900" y="3509963"/>
          <p14:tracePt t="37361" x="7708900" y="3498850"/>
          <p14:tracePt t="37364" x="7708900" y="3492500"/>
          <p14:tracePt t="37367" x="7708900" y="3486150"/>
          <p14:tracePt t="37371" x="7708900" y="3475038"/>
          <p14:tracePt t="37374" x="7708900" y="3468688"/>
          <p14:tracePt t="37377" x="7708900" y="3457575"/>
          <p14:tracePt t="37381" x="7708900" y="3451225"/>
          <p14:tracePt t="37382" x="7708900" y="3444875"/>
          <p14:tracePt t="37385" x="7708900" y="3438525"/>
          <p14:tracePt t="37386" x="7708900" y="3433763"/>
          <p14:tracePt t="37388" x="7708900" y="3427413"/>
          <p14:tracePt t="37391" x="7708900" y="3421063"/>
          <p14:tracePt t="37394" x="7708900" y="3414713"/>
          <p14:tracePt t="37397" x="7708900" y="3403600"/>
          <p14:tracePt t="37401" x="7708900" y="3384550"/>
          <p14:tracePt t="37404" x="7708900" y="3379788"/>
          <p14:tracePt t="37407" x="7708900" y="3367088"/>
          <p14:tracePt t="37408" x="7702550" y="3360738"/>
          <p14:tracePt t="37411" x="7702550" y="3355975"/>
          <p14:tracePt t="37414" x="7696200" y="3343275"/>
          <p14:tracePt t="37417" x="7696200" y="3325813"/>
          <p14:tracePt t="37421" x="7691438" y="3306763"/>
          <p14:tracePt t="37424" x="7691438" y="3295650"/>
          <p14:tracePt t="37427" x="7685088" y="3278188"/>
          <p14:tracePt t="37431" x="7685088" y="3259138"/>
          <p14:tracePt t="37434" x="7678738" y="3248025"/>
          <p14:tracePt t="37438" x="7672388" y="3228975"/>
          <p14:tracePt t="37439" x="7672388" y="3224213"/>
          <p14:tracePt t="37441" x="7672388" y="3217863"/>
          <p14:tracePt t="37444" x="7667625" y="3205163"/>
          <p14:tracePt t="37447" x="7654925" y="3187700"/>
          <p14:tracePt t="37451" x="7654925" y="3176588"/>
          <p14:tracePt t="37454" x="7648575" y="3170238"/>
          <p14:tracePt t="37455" x="7648575" y="3157538"/>
          <p14:tracePt t="37457" x="7642225" y="3151188"/>
          <p14:tracePt t="37461" x="7637463" y="3146425"/>
          <p14:tracePt t="37464" x="7631113" y="3133725"/>
          <p14:tracePt t="37467" x="7624763" y="3122613"/>
          <p14:tracePt t="37471" x="7618413" y="3122613"/>
          <p14:tracePt t="37472" x="7618413" y="3109913"/>
          <p14:tracePt t="37473" x="7613650" y="3109913"/>
          <p14:tracePt t="37475" x="7607300" y="3103563"/>
          <p14:tracePt t="37477" x="7600950" y="3098800"/>
          <p14:tracePt t="37481" x="7594600" y="3086100"/>
          <p14:tracePt t="37484" x="7583488" y="3079750"/>
          <p14:tracePt t="37488" x="7564438" y="3068638"/>
          <p14:tracePt t="37491" x="7559675" y="3062288"/>
          <p14:tracePt t="37491" x="7553325" y="3055938"/>
          <p14:tracePt t="37492" x="7546975" y="3049588"/>
          <p14:tracePt t="37493" x="7540625" y="3049588"/>
          <p14:tracePt t="37495" x="7529513" y="3038475"/>
          <p14:tracePt t="37498" x="7516813" y="3032125"/>
          <p14:tracePt t="37501" x="7499350" y="3021013"/>
          <p14:tracePt t="37505" x="7462838" y="3001963"/>
          <p14:tracePt t="37505" x="7458075" y="3001963"/>
          <p14:tracePt t="37507" x="7439025" y="2990850"/>
          <p14:tracePt t="37511" x="7410450" y="2978150"/>
          <p14:tracePt t="37514" x="7380288" y="2967038"/>
          <p14:tracePt t="37517" x="7343775" y="2947988"/>
          <p14:tracePt t="37521" x="7307263" y="2936875"/>
          <p14:tracePt t="37524" x="7289800" y="2930525"/>
          <p14:tracePt t="37527" x="7272338" y="2924175"/>
          <p14:tracePt t="37531" x="7254875" y="2919413"/>
          <p14:tracePt t="37534" x="7248525" y="2919413"/>
          <p14:tracePt t="37537" x="7235825" y="2913063"/>
          <p14:tracePt t="37541" x="7224713" y="2913063"/>
          <p14:tracePt t="37545" x="7218363" y="2913063"/>
          <p14:tracePt t="37549" x="7212013" y="2913063"/>
          <p14:tracePt t="37553" x="7205663" y="2913063"/>
          <p14:tracePt t="37554" x="7200900" y="2913063"/>
          <p14:tracePt t="37557" x="7194550" y="2913063"/>
          <p14:tracePt t="37561" x="7188200" y="2913063"/>
          <p14:tracePt t="37564" x="7181850" y="2913063"/>
          <p14:tracePt t="37565" x="7177088" y="2913063"/>
          <p14:tracePt t="37567" x="7170738" y="2913063"/>
          <p14:tracePt t="37571" x="7158038" y="2913063"/>
          <p14:tracePt t="37574" x="7146925" y="2913063"/>
          <p14:tracePt t="37577" x="7134225" y="2913063"/>
          <p14:tracePt t="37581" x="7116763" y="2913063"/>
          <p14:tracePt t="37584" x="7104063" y="2919413"/>
          <p14:tracePt t="37588" x="7086600" y="2919413"/>
          <p14:tracePt t="37591" x="7075488" y="2919413"/>
          <p14:tracePt t="37594" x="7056438" y="2919413"/>
          <p14:tracePt t="37597" x="7032625" y="2924175"/>
          <p14:tracePt t="37601" x="7021513" y="2924175"/>
          <p14:tracePt t="37604" x="6997700" y="2936875"/>
          <p14:tracePt t="37605" x="6985000" y="2936875"/>
          <p14:tracePt t="37608" x="6973888" y="2936875"/>
          <p14:tracePt t="37611" x="6954838" y="2943225"/>
          <p14:tracePt t="37611" x="6948488" y="2947988"/>
          <p14:tracePt t="37612" x="6943725" y="2947988"/>
          <p14:tracePt t="37613" x="6937375" y="2947988"/>
          <p14:tracePt t="37614" x="6931025" y="2947988"/>
          <p14:tracePt t="37615" x="6919913" y="2954338"/>
          <p14:tracePt t="37617" x="6913563" y="2954338"/>
          <p14:tracePt t="37621" x="6889750" y="2960688"/>
          <p14:tracePt t="37622" x="6877050" y="2967038"/>
          <p14:tracePt t="37623" x="6865938" y="2967038"/>
          <p14:tracePt t="37625" x="6859588" y="2971800"/>
          <p14:tracePt t="37626" x="6846888" y="2978150"/>
          <p14:tracePt t="37628" x="6842125" y="2978150"/>
          <p14:tracePt t="37628" x="6835775" y="2984500"/>
          <p14:tracePt t="37630" x="6823075" y="2984500"/>
          <p14:tracePt t="37634" x="6799263" y="2990850"/>
          <p14:tracePt t="37638" x="6775450" y="3001963"/>
          <p14:tracePt t="37638" x="6769100" y="3008313"/>
          <p14:tracePt t="37641" x="6764338" y="3014663"/>
          <p14:tracePt t="37641" x="6751638" y="3021013"/>
          <p14:tracePt t="37644" x="6745288" y="3021013"/>
          <p14:tracePt t="37647" x="6727825" y="3038475"/>
          <p14:tracePt t="37650" x="6716713" y="3049588"/>
          <p14:tracePt t="37654" x="6704013" y="3068638"/>
          <p14:tracePt t="37657" x="6691313" y="3073400"/>
          <p14:tracePt t="37661" x="6686550" y="3092450"/>
          <p14:tracePt t="37664" x="6673850" y="3103563"/>
          <p14:tracePt t="37667" x="6662738" y="3127375"/>
          <p14:tracePt t="37671" x="6650038" y="3151188"/>
          <p14:tracePt t="37674" x="6650038" y="3163888"/>
          <p14:tracePt t="37677" x="6638925" y="3187700"/>
          <p14:tracePt t="37681" x="6632575" y="3200400"/>
          <p14:tracePt t="37684" x="6626225" y="3217863"/>
          <p14:tracePt t="37685" x="6619875" y="3228975"/>
          <p14:tracePt t="37687" x="6613525" y="3241675"/>
          <p14:tracePt t="37690" x="6608763" y="3259138"/>
          <p14:tracePt t="37694" x="6596063" y="3278188"/>
          <p14:tracePt t="37697" x="6589713" y="3295650"/>
          <p14:tracePt t="37700" x="6584950" y="3306763"/>
          <p14:tracePt t="37704" x="6578600" y="3319463"/>
          <p14:tracePt t="37705" x="6572250" y="3330575"/>
          <p14:tracePt t="37707" x="6572250" y="3336925"/>
          <p14:tracePt t="37710" x="6565900" y="3355975"/>
          <p14:tracePt t="37714" x="6561138" y="3367088"/>
          <p14:tracePt t="37717" x="6554788" y="3379788"/>
          <p14:tracePt t="37721" x="6548438" y="3390900"/>
          <p14:tracePt t="37722" x="6548438" y="3403600"/>
          <p14:tracePt t="37724" x="6548438" y="3408363"/>
          <p14:tracePt t="37725" x="6542088" y="3414713"/>
          <p14:tracePt t="37726" x="6542088" y="3421063"/>
          <p14:tracePt t="37727" x="6542088" y="3427413"/>
          <p14:tracePt t="37731" x="6542088" y="3444875"/>
          <p14:tracePt t="37734" x="6542088" y="3457575"/>
          <p14:tracePt t="37735" x="6542088" y="3468688"/>
          <p14:tracePt t="37738" x="6542088" y="3481388"/>
          <p14:tracePt t="37741" x="6542088" y="3492500"/>
          <p14:tracePt t="37744" x="6542088" y="3509963"/>
          <p14:tracePt t="37745" x="6542088" y="3516313"/>
          <p14:tracePt t="37747" x="6542088" y="3535363"/>
          <p14:tracePt t="37751" x="6542088" y="3546475"/>
          <p14:tracePt t="37754" x="6548438" y="3563938"/>
          <p14:tracePt t="37757" x="6554788" y="3576638"/>
          <p14:tracePt t="37761" x="6554788" y="3594100"/>
          <p14:tracePt t="37764" x="6561138" y="3600450"/>
          <p14:tracePt t="37767" x="6561138" y="3624263"/>
          <p14:tracePt t="37771" x="6565900" y="3636963"/>
          <p14:tracePt t="37774" x="6572250" y="3648075"/>
          <p14:tracePt t="37777" x="6572250" y="3660775"/>
          <p14:tracePt t="37781" x="6578600" y="3671888"/>
          <p14:tracePt t="37781" x="6584950" y="3678238"/>
          <p14:tracePt t="37784" x="6584950" y="3684588"/>
          <p14:tracePt t="37787" x="6589713" y="3695700"/>
          <p14:tracePt t="37788" x="6596063" y="3702050"/>
          <p14:tracePt t="37790" x="6596063" y="3708400"/>
          <p14:tracePt t="37794" x="6596063" y="3719513"/>
          <p14:tracePt t="37797" x="6608763" y="3725863"/>
          <p14:tracePt t="37801" x="6613525" y="3738563"/>
          <p14:tracePt t="37804" x="6619875" y="3749675"/>
          <p14:tracePt t="37807" x="6626225" y="3762375"/>
          <p14:tracePt t="37810" x="6632575" y="3767138"/>
          <p14:tracePt t="37814" x="6638925" y="3786188"/>
          <p14:tracePt t="37815" x="6650038" y="3792538"/>
          <p14:tracePt t="37818" x="6656388" y="3803650"/>
          <p14:tracePt t="37821" x="6667500" y="3816350"/>
          <p14:tracePt t="37824" x="6673850" y="3821113"/>
          <p14:tracePt t="37827" x="6686550" y="3833813"/>
          <p14:tracePt t="37830" x="6697663" y="3844925"/>
          <p14:tracePt t="37834" x="6710363" y="3857625"/>
          <p14:tracePt t="37837" x="6721475" y="3870325"/>
          <p14:tracePt t="37840" x="6734175" y="3881438"/>
          <p14:tracePt t="37844" x="6745288" y="3887788"/>
          <p14:tracePt t="37847" x="6764338" y="3898900"/>
          <p14:tracePt t="37850" x="6769100" y="3905250"/>
          <p14:tracePt t="37854" x="6781800" y="3911600"/>
          <p14:tracePt t="37855" x="6788150" y="3917950"/>
          <p14:tracePt t="37857" x="6794500" y="3917950"/>
          <p14:tracePt t="37861" x="6805613" y="3929063"/>
          <p14:tracePt t="37861" x="6811963" y="3929063"/>
          <p14:tracePt t="37862" x="6818313" y="3929063"/>
          <p14:tracePt t="37864" x="6823075" y="3935413"/>
          <p14:tracePt t="37867" x="6835775" y="3941763"/>
          <p14:tracePt t="37871" x="6853238" y="3952875"/>
          <p14:tracePt t="37872" x="6859588" y="3959225"/>
          <p14:tracePt t="37873" x="6865938" y="3959225"/>
          <p14:tracePt t="37875" x="6870700" y="3965575"/>
          <p14:tracePt t="37877" x="6883400" y="3965575"/>
          <p14:tracePt t="37880" x="6896100" y="3976688"/>
          <p14:tracePt t="37884" x="6907213" y="3983038"/>
          <p14:tracePt t="37885" x="6919913" y="3983038"/>
          <p14:tracePt t="37888" x="6931025" y="3989388"/>
          <p14:tracePt t="37888" x="6937375" y="3989388"/>
          <p14:tracePt t="37890" x="6943725" y="3989388"/>
          <p14:tracePt t="37891" x="6943725" y="3995738"/>
          <p14:tracePt t="37892" x="6948488" y="3995738"/>
          <p14:tracePt t="37894" x="6954838" y="4000500"/>
          <p14:tracePt t="37895" x="6961188" y="4000500"/>
          <p14:tracePt t="37898" x="6967538" y="4000500"/>
          <p14:tracePt t="37900" x="6978650" y="4000500"/>
          <p14:tracePt t="37905" x="6991350" y="4000500"/>
          <p14:tracePt t="37907" x="6997700" y="4000500"/>
          <p14:tracePt t="37910" x="7008813" y="4000500"/>
          <p14:tracePt t="37914" x="7026275" y="4000500"/>
          <p14:tracePt t="37917" x="7038975" y="4000500"/>
          <p14:tracePt t="37921" x="7062788" y="3995738"/>
          <p14:tracePt t="37924" x="7080250" y="3989388"/>
          <p14:tracePt t="37924" x="7086600" y="3989388"/>
          <p14:tracePt t="37925" x="7099300" y="3989388"/>
          <p14:tracePt t="37926" x="7110413" y="3983038"/>
          <p14:tracePt t="37928" x="7123113" y="3976688"/>
          <p14:tracePt t="37930" x="7140575" y="3971925"/>
          <p14:tracePt t="37934" x="7177088" y="3959225"/>
          <p14:tracePt t="37938" x="7231063" y="3952875"/>
          <p14:tracePt t="37938" x="7242175" y="3948113"/>
          <p14:tracePt t="37940" x="7265988" y="3941763"/>
          <p14:tracePt t="37944" x="7307263" y="3929063"/>
          <p14:tracePt t="37947" x="7356475" y="3929063"/>
          <p14:tracePt t="37950" x="7404100" y="3917950"/>
          <p14:tracePt t="37954" x="7451725" y="3905250"/>
          <p14:tracePt t="37957" x="7481888" y="3898900"/>
          <p14:tracePt t="37960" x="7516813" y="3894138"/>
          <p14:tracePt t="37964" x="7535863" y="3887788"/>
          <p14:tracePt t="37965" x="7546975" y="3881438"/>
          <p14:tracePt t="37966" x="7553325" y="3881438"/>
          <p14:tracePt t="37968" x="7564438" y="3875088"/>
          <p14:tracePt t="37971" x="7577138" y="3875088"/>
          <p14:tracePt t="37974" x="7583488" y="3875088"/>
          <p14:tracePt t="37977" x="7589838" y="3875088"/>
          <p14:tracePt t="37980" x="7600950" y="3870325"/>
          <p14:tracePt t="37986" x="7607300" y="3870325"/>
          <p14:tracePt t="37990" x="7607300" y="3863975"/>
          <p14:tracePt t="37993" x="7607300" y="3857625"/>
          <p14:tracePt t="38000" x="7607300" y="3851275"/>
          <p14:tracePt t="38004" x="7607300" y="3844925"/>
          <p14:tracePt t="38008" x="7607300" y="3833813"/>
          <p14:tracePt t="38010" x="7600950" y="3827463"/>
          <p14:tracePt t="38012" x="7600950" y="3821113"/>
          <p14:tracePt t="38014" x="7600950" y="3816350"/>
          <p14:tracePt t="38015" x="7600950" y="3810000"/>
          <p14:tracePt t="38016" x="7600950" y="3803650"/>
          <p14:tracePt t="38018" x="7600950" y="3797300"/>
          <p14:tracePt t="38020" x="7600950" y="3786188"/>
          <p14:tracePt t="38024" x="7600950" y="3773488"/>
          <p14:tracePt t="38027" x="7600950" y="3762375"/>
          <p14:tracePt t="38030" x="7607300" y="3732213"/>
          <p14:tracePt t="38034" x="7618413" y="3719513"/>
          <p14:tracePt t="38037" x="7624763" y="3702050"/>
          <p14:tracePt t="38041" x="7637463" y="3690938"/>
          <p14:tracePt t="38041" x="7637463" y="3684588"/>
          <p14:tracePt t="38042" x="7642225" y="3684588"/>
          <p14:tracePt t="38043" x="7648575" y="3678238"/>
          <p14:tracePt t="38045" x="7654925" y="3671888"/>
          <p14:tracePt t="38047" x="7661275" y="3665538"/>
          <p14:tracePt t="38050" x="7672388" y="3654425"/>
          <p14:tracePt t="38054" x="7685088" y="3641725"/>
          <p14:tracePt t="38055" x="7691438" y="3636963"/>
          <p14:tracePt t="38057" x="7696200" y="3636963"/>
          <p14:tracePt t="38060" x="7708900" y="3624263"/>
          <p14:tracePt t="38064" x="7720013" y="3617913"/>
          <p14:tracePt t="38067" x="7726363" y="3613150"/>
          <p14:tracePt t="38070" x="7732713" y="3600450"/>
          <p14:tracePt t="38074" x="7732713" y="3594100"/>
          <p14:tracePt t="38077" x="7739063" y="3594100"/>
          <p14:tracePt t="38078" x="7743825" y="3582988"/>
          <p14:tracePt t="38081" x="7743825" y="3576638"/>
          <p14:tracePt t="38087" x="7743825" y="3570288"/>
          <p14:tracePt t="38089" x="7743825" y="3563938"/>
          <p14:tracePt t="38091" x="7743825" y="3559175"/>
          <p14:tracePt t="38092" x="7750175" y="3559175"/>
          <p14:tracePt t="38094" x="7750175" y="3552825"/>
          <p14:tracePt t="38098" x="7750175" y="3546475"/>
          <p14:tracePt t="38100" x="7750175" y="3540125"/>
          <p14:tracePt t="38104" x="7750175" y="3535363"/>
          <p14:tracePt t="38105" x="7750175" y="3529013"/>
          <p14:tracePt t="38107" x="7750175" y="3522663"/>
          <p14:tracePt t="38110" x="7750175" y="3509963"/>
          <p14:tracePt t="38114" x="7750175" y="3498850"/>
          <p14:tracePt t="38117" x="7750175" y="3486150"/>
          <p14:tracePt t="38121" x="7750175" y="3468688"/>
          <p14:tracePt t="38124" x="7750175" y="3457575"/>
          <p14:tracePt t="38125" x="7750175" y="3444875"/>
          <p14:tracePt t="38127" x="7750175" y="3438525"/>
          <p14:tracePt t="38130" x="7762875" y="3427413"/>
          <p14:tracePt t="38134" x="7762875" y="3408363"/>
          <p14:tracePt t="38138" x="7769225" y="3390900"/>
          <p14:tracePt t="38139" x="7773988" y="3384550"/>
          <p14:tracePt t="38141" x="7773988" y="3379788"/>
          <p14:tracePt t="38144" x="7786688" y="3367088"/>
          <p14:tracePt t="38147" x="7793038" y="3355975"/>
          <p14:tracePt t="38150" x="7797800" y="3343275"/>
          <p14:tracePt t="38154" x="7810500" y="3330575"/>
          <p14:tracePt t="38157" x="7816850" y="3325813"/>
          <p14:tracePt t="38160" x="7816850" y="3313113"/>
          <p14:tracePt t="38164" x="7827963" y="3306763"/>
          <p14:tracePt t="38167" x="7827963" y="3302000"/>
          <p14:tracePt t="38171" x="7834313" y="3295650"/>
          <p14:tracePt t="38174" x="7834313" y="3289300"/>
          <p14:tracePt t="38177" x="7834313" y="3282950"/>
          <p14:tracePt t="38180" x="7834313" y="3271838"/>
          <p14:tracePt t="38184" x="7834313" y="3265488"/>
          <p14:tracePt t="38185" x="7834313" y="3259138"/>
          <p14:tracePt t="38188" x="7834313" y="3252788"/>
          <p14:tracePt t="38191" x="7834313" y="3248025"/>
          <p14:tracePt t="38194" x="7834313" y="3241675"/>
          <p14:tracePt t="38195" x="7834313" y="3235325"/>
          <p14:tracePt t="38198" x="7834313" y="3228975"/>
          <p14:tracePt t="38201" x="7834313" y="3224213"/>
          <p14:tracePt t="38204" x="7827963" y="3211513"/>
          <p14:tracePt t="38207" x="7827963" y="3205163"/>
          <p14:tracePt t="38208" x="7821613" y="3200400"/>
          <p14:tracePt t="38210" x="7821613" y="3194050"/>
          <p14:tracePt t="38214" x="7816850" y="3181350"/>
          <p14:tracePt t="38217" x="7810500" y="3170238"/>
          <p14:tracePt t="38221" x="7804150" y="3151188"/>
          <p14:tracePt t="38221" x="7797800" y="3151188"/>
          <p14:tracePt t="38222" x="7797800" y="3146425"/>
          <p14:tracePt t="38224" x="7793038" y="3140075"/>
          <p14:tracePt t="38225" x="7793038" y="3133725"/>
          <p14:tracePt t="38226" x="7786688" y="3122613"/>
          <p14:tracePt t="38228" x="7780338" y="3116263"/>
          <p14:tracePt t="38230" x="7773988" y="3109913"/>
          <p14:tracePt t="38234" x="7762875" y="3092450"/>
          <p14:tracePt t="38234" x="7762875" y="3086100"/>
          <p14:tracePt t="38235" x="7756525" y="3079750"/>
          <p14:tracePt t="38237" x="7756525" y="3073400"/>
          <p14:tracePt t="38238" x="7743825" y="3062288"/>
          <p14:tracePt t="38240" x="7732713" y="3049588"/>
          <p14:tracePt t="38243" x="7720013" y="3038475"/>
          <p14:tracePt t="38247" x="7696200" y="3014663"/>
          <p14:tracePt t="38250" x="7672388" y="2990850"/>
          <p14:tracePt t="38254" x="7648575" y="2967038"/>
          <p14:tracePt t="38254" x="7637463" y="2960688"/>
          <p14:tracePt t="38255" x="7631113" y="2954338"/>
          <p14:tracePt t="38257" x="7618413" y="2947988"/>
          <p14:tracePt t="38260" x="7577138" y="2919413"/>
          <p14:tracePt t="38263" x="7540625" y="2894013"/>
          <p14:tracePt t="38267" x="7499350" y="2870200"/>
          <p14:tracePt t="38268" x="7469188" y="2859088"/>
          <p14:tracePt t="38270" x="7445375" y="2846388"/>
          <p14:tracePt t="38274" x="7404100" y="2828925"/>
          <p14:tracePt t="38274" x="7391400" y="2822575"/>
          <p14:tracePt t="38275" x="7380288" y="2816225"/>
          <p14:tracePt t="38276" x="7361238" y="2811463"/>
          <p14:tracePt t="38278" x="7337425" y="2798763"/>
          <p14:tracePt t="38280" x="7307263" y="2792413"/>
          <p14:tracePt t="38283" x="7278688" y="2781300"/>
          <p14:tracePt t="38287" x="7242175" y="2768600"/>
          <p14:tracePt t="38288" x="7224713" y="2763838"/>
          <p14:tracePt t="38289" x="7218363" y="2763838"/>
          <p14:tracePt t="38291" x="7212013" y="2763838"/>
          <p14:tracePt t="38291" x="7200900" y="2757488"/>
          <p14:tracePt t="38293" x="7194550" y="2757488"/>
          <p14:tracePt t="38297" x="7170738" y="2751138"/>
          <p14:tracePt t="38300" x="7158038" y="2744788"/>
          <p14:tracePt t="38304" x="7153275" y="2744788"/>
          <p14:tracePt t="38305" x="7146925" y="2744788"/>
          <p14:tracePt t="38308" x="7146925" y="2738438"/>
          <p14:tracePt t="38310" x="7140575" y="2738438"/>
          <p14:tracePt t="38345" x="7134225" y="2738438"/>
          <p14:tracePt t="38353" x="7127875" y="2738438"/>
          <p14:tracePt t="38355" x="7123113" y="2738438"/>
          <p14:tracePt t="38358" x="7116763" y="2738438"/>
          <p14:tracePt t="38360" x="7110413" y="2738438"/>
          <p14:tracePt t="38364" x="7099300" y="2738438"/>
          <p14:tracePt t="38367" x="7080250" y="2738438"/>
          <p14:tracePt t="38372" x="7056438" y="2744788"/>
          <p14:tracePt t="38373" x="7045325" y="2744788"/>
          <p14:tracePt t="38375" x="7032625" y="2751138"/>
          <p14:tracePt t="38378" x="7008813" y="2751138"/>
          <p14:tracePt t="38380" x="6978650" y="2763838"/>
          <p14:tracePt t="38384" x="6948488" y="2768600"/>
          <p14:tracePt t="38388" x="6907213" y="2781300"/>
          <p14:tracePt t="38389" x="6889750" y="2787650"/>
          <p14:tracePt t="38391" x="6877050" y="2787650"/>
          <p14:tracePt t="38393" x="6846888" y="2798763"/>
          <p14:tracePt t="38397" x="6818313" y="2811463"/>
          <p14:tracePt t="38398" x="6811963" y="2811463"/>
          <p14:tracePt t="38398" x="6805613" y="2816225"/>
          <p14:tracePt t="38399" x="6794500" y="2816225"/>
          <p14:tracePt t="38400" x="6788150" y="2822575"/>
          <p14:tracePt t="38401" x="6781800" y="2822575"/>
          <p14:tracePt t="38405" x="6757988" y="2835275"/>
          <p14:tracePt t="38406" x="6745288" y="2841625"/>
          <p14:tracePt t="38408" x="6740525" y="2846388"/>
          <p14:tracePt t="38410" x="6727825" y="2852738"/>
          <p14:tracePt t="38413" x="6710363" y="2859088"/>
          <p14:tracePt t="38417" x="6704013" y="2870200"/>
          <p14:tracePt t="38421" x="6686550" y="2876550"/>
          <p14:tracePt t="38421" x="6686550" y="2882900"/>
          <p14:tracePt t="38422" x="6680200" y="2889250"/>
          <p14:tracePt t="38424" x="6673850" y="2894013"/>
          <p14:tracePt t="38425" x="6667500" y="2894013"/>
          <p14:tracePt t="38427" x="6667500" y="2900363"/>
          <p14:tracePt t="38430" x="6662738" y="2913063"/>
          <p14:tracePt t="38433" x="6650038" y="2924175"/>
          <p14:tracePt t="38437" x="6643688" y="2936875"/>
          <p14:tracePt t="38440" x="6643688" y="2947988"/>
          <p14:tracePt t="38443" x="6638925" y="2967038"/>
          <p14:tracePt t="38447" x="6626225" y="2978150"/>
          <p14:tracePt t="38450" x="6626225" y="2995613"/>
          <p14:tracePt t="38454" x="6619875" y="3014663"/>
          <p14:tracePt t="38454" x="6619875" y="3021013"/>
          <p14:tracePt t="38455" x="6619875" y="3025775"/>
          <p14:tracePt t="38457" x="6619875" y="3032125"/>
          <p14:tracePt t="38460" x="6608763" y="3049588"/>
          <p14:tracePt t="38463" x="6608763" y="3068638"/>
          <p14:tracePt t="38467" x="6602413" y="3092450"/>
          <p14:tracePt t="38468" x="6602413" y="3103563"/>
          <p14:tracePt t="38471" x="6596063" y="3122613"/>
          <p14:tracePt t="38472" x="6589713" y="3140075"/>
          <p14:tracePt t="38473" x="6589713" y="3146425"/>
          <p14:tracePt t="38475" x="6589713" y="3163888"/>
          <p14:tracePt t="38477" x="6589713" y="3170238"/>
          <p14:tracePt t="38480" x="6589713" y="3200400"/>
          <p14:tracePt t="38483" x="6584950" y="3235325"/>
          <p14:tracePt t="38487" x="6584950" y="3259138"/>
          <p14:tracePt t="38488" x="6584950" y="3282950"/>
          <p14:tracePt t="38490" x="6584950" y="3289300"/>
          <p14:tracePt t="38493" x="6584950" y="3325813"/>
          <p14:tracePt t="38497" x="6584950" y="3355975"/>
          <p14:tracePt t="38498" x="6589713" y="3360738"/>
          <p14:tracePt t="38500" x="6589713" y="3373438"/>
          <p14:tracePt t="38501" x="6596063" y="3384550"/>
          <p14:tracePt t="38502" x="6602413" y="3397250"/>
          <p14:tracePt t="38503" x="6602413" y="3403600"/>
          <p14:tracePt t="38505" x="6602413" y="3414713"/>
          <p14:tracePt t="38507" x="6608763" y="3421063"/>
          <p14:tracePt t="38510" x="6619875" y="3444875"/>
          <p14:tracePt t="38513" x="6632575" y="3468688"/>
          <p14:tracePt t="38517" x="6643688" y="3481388"/>
          <p14:tracePt t="38518" x="6650038" y="3492500"/>
          <p14:tracePt t="38520" x="6656388" y="3505200"/>
          <p14:tracePt t="38523" x="6667500" y="3516313"/>
          <p14:tracePt t="38527" x="6680200" y="3540125"/>
          <p14:tracePt t="38530" x="6697663" y="3552825"/>
          <p14:tracePt t="38531" x="6704013" y="3559175"/>
          <p14:tracePt t="38533" x="6710363" y="3570288"/>
          <p14:tracePt t="38537" x="6721475" y="3587750"/>
          <p14:tracePt t="38538" x="6727825" y="3594100"/>
          <p14:tracePt t="38540" x="6734175" y="3600450"/>
          <p14:tracePt t="38543" x="6745288" y="3617913"/>
          <p14:tracePt t="38547" x="6764338" y="3636963"/>
          <p14:tracePt t="38548" x="6769100" y="3641725"/>
          <p14:tracePt t="38549" x="6775450" y="3654425"/>
          <p14:tracePt t="38551" x="6781800" y="3660775"/>
          <p14:tracePt t="38554" x="6794500" y="3671888"/>
          <p14:tracePt t="38555" x="6799263" y="3684588"/>
          <p14:tracePt t="38557" x="6805613" y="3690938"/>
          <p14:tracePt t="38560" x="6811963" y="3702050"/>
          <p14:tracePt t="38563" x="6829425" y="3719513"/>
          <p14:tracePt t="38567" x="6842125" y="3738563"/>
          <p14:tracePt t="38570" x="6853238" y="3756025"/>
          <p14:tracePt t="38573" x="6859588" y="3773488"/>
          <p14:tracePt t="38577" x="6870700" y="3779838"/>
          <p14:tracePt t="38578" x="6870700" y="3786188"/>
          <p14:tracePt t="38578" x="6870700" y="3792538"/>
          <p14:tracePt t="38579" x="6877050" y="3797300"/>
          <p14:tracePt t="38581" x="6877050" y="3803650"/>
          <p14:tracePt t="38583" x="6883400" y="3810000"/>
          <p14:tracePt t="38587" x="6883400" y="3821113"/>
          <p14:tracePt t="38590" x="6883400" y="3827463"/>
          <p14:tracePt t="38593" x="6883400" y="3833813"/>
          <p14:tracePt t="38597" x="6883400" y="3844925"/>
          <p14:tracePt t="38601" x="6883400" y="3851275"/>
          <p14:tracePt t="38604" x="6883400" y="3857625"/>
          <p14:tracePt t="38608" x="6883400" y="3863975"/>
          <p14:tracePt t="38611" x="6877050" y="3870325"/>
          <p14:tracePt t="38613" x="6877050" y="3875088"/>
          <p14:tracePt t="38617" x="6870700" y="3875088"/>
          <p14:tracePt t="38620" x="6865938" y="3881438"/>
          <p14:tracePt t="38623" x="6865938" y="3887788"/>
          <p14:tracePt t="38627" x="6859588" y="3887788"/>
          <p14:tracePt t="38627" x="6859588" y="3894138"/>
          <p14:tracePt t="38635" x="6853238" y="3898900"/>
          <p14:tracePt t="38646" x="6853238" y="3905250"/>
          <p14:tracePt t="38648" x="6846888" y="3905250"/>
          <p14:tracePt t="38653" x="6842125" y="3905250"/>
          <p14:tracePt t="38655" x="6842125" y="3911600"/>
          <p14:tracePt t="38661" x="6835775" y="3911600"/>
          <p14:tracePt t="38663" x="6835775" y="3917950"/>
          <p14:tracePt t="38671" x="6829425" y="3917950"/>
          <p14:tracePt t="38683" x="6829425" y="3922713"/>
          <p14:tracePt t="38754" x="6823075" y="3922713"/>
          <p14:tracePt t="38768" x="6829425" y="3922713"/>
          <p14:tracePt t="38772" x="6835775" y="3922713"/>
          <p14:tracePt t="38774" x="6835775" y="3911600"/>
          <p14:tracePt t="38777" x="6846888" y="3911600"/>
          <p14:tracePt t="38780" x="6853238" y="3898900"/>
          <p14:tracePt t="38783" x="6859588" y="3887788"/>
          <p14:tracePt t="38788" x="6877050" y="3863975"/>
          <p14:tracePt t="38788" x="6883400" y="3857625"/>
          <p14:tracePt t="38790" x="6883400" y="3844925"/>
          <p14:tracePt t="38793" x="6896100" y="3821113"/>
          <p14:tracePt t="38797" x="6900863" y="3803650"/>
          <p14:tracePt t="38797" x="6907213" y="3792538"/>
          <p14:tracePt t="38798" x="6913563" y="3786188"/>
          <p14:tracePt t="38799" x="6919913" y="3779838"/>
          <p14:tracePt t="38801" x="6924675" y="3756025"/>
          <p14:tracePt t="38804" x="6931025" y="3738563"/>
          <p14:tracePt t="38804" x="6931025" y="3732213"/>
          <p14:tracePt t="38805" x="6937375" y="3719513"/>
          <p14:tracePt t="38807" x="6943725" y="3714750"/>
          <p14:tracePt t="38810" x="6948488" y="3684588"/>
          <p14:tracePt t="38813" x="6961188" y="3648075"/>
          <p14:tracePt t="38817" x="6967538" y="3624263"/>
          <p14:tracePt t="38821" x="6978650" y="3594100"/>
          <p14:tracePt t="38821" x="6978650" y="3582988"/>
          <p14:tracePt t="38824" x="6978650" y="3570288"/>
          <p14:tracePt t="38827" x="6985000" y="3546475"/>
          <p14:tracePt t="38830" x="6991350" y="3522663"/>
          <p14:tracePt t="38833" x="6991350" y="3498850"/>
          <p14:tracePt t="38837" x="6997700" y="3475038"/>
          <p14:tracePt t="38840" x="6997700" y="3451225"/>
          <p14:tracePt t="38843" x="6997700" y="3433763"/>
          <p14:tracePt t="38846" x="6997700" y="3408363"/>
          <p14:tracePt t="38850" x="6997700" y="3390900"/>
          <p14:tracePt t="38854" x="6997700" y="3355975"/>
          <p14:tracePt t="38854" x="6997700" y="3349625"/>
          <p14:tracePt t="38856" x="7002463" y="3330575"/>
          <p14:tracePt t="38860" x="7002463" y="3306763"/>
          <p14:tracePt t="38861" x="7002463" y="3289300"/>
          <p14:tracePt t="38863" x="7002463" y="3265488"/>
          <p14:tracePt t="38866" x="7002463" y="3228975"/>
          <p14:tracePt t="38870" x="7015163" y="3181350"/>
          <p14:tracePt t="38871" x="7015163" y="3176588"/>
          <p14:tracePt t="38873" x="7021513" y="3157538"/>
          <p14:tracePt t="38876" x="7021513" y="3116263"/>
          <p14:tracePt t="38880" x="7038975" y="3079750"/>
          <p14:tracePt t="38883" x="7038975" y="3049588"/>
          <p14:tracePt t="38887" x="7050088" y="2995613"/>
          <p14:tracePt t="38888" x="7056438" y="2971800"/>
          <p14:tracePt t="38890" x="7062788" y="2954338"/>
          <p14:tracePt t="38891" x="7062788" y="2936875"/>
          <p14:tracePt t="38894" x="7069138" y="2894013"/>
          <p14:tracePt t="38895" x="7069138" y="2882900"/>
          <p14:tracePt t="38897" x="7069138" y="2876550"/>
          <p14:tracePt t="38897" x="7075488" y="2859088"/>
          <p14:tracePt t="38898" x="7075488" y="2852738"/>
          <p14:tracePt t="38900" x="7075488" y="2835275"/>
          <p14:tracePt t="38904" x="7080250" y="2787650"/>
          <p14:tracePt t="38904" x="7080250" y="2774950"/>
          <p14:tracePt t="38905" x="7080250" y="2768600"/>
          <p14:tracePt t="38907" x="7080250" y="2751138"/>
          <p14:tracePt t="38907" x="7080250" y="2744788"/>
          <p14:tracePt t="38908" x="7080250" y="2733675"/>
          <p14:tracePt t="38909" x="7080250" y="2720975"/>
          <p14:tracePt t="38910" x="7080250" y="2709863"/>
          <p14:tracePt t="38911" x="7080250" y="2697163"/>
          <p14:tracePt t="38913" x="7080250" y="2690813"/>
          <p14:tracePt t="38916" x="7080250" y="2649538"/>
          <p14:tracePt t="38921" x="7080250" y="2608263"/>
          <p14:tracePt t="38921" x="7080250" y="2601913"/>
          <p14:tracePt t="38923" x="7080250" y="2584450"/>
          <p14:tracePt t="38926" x="7080250" y="2565400"/>
          <p14:tracePt t="38930" x="7075488" y="2541588"/>
          <p14:tracePt t="38933" x="7069138" y="2511425"/>
          <p14:tracePt t="38937" x="7062788" y="2493963"/>
          <p14:tracePt t="38940" x="7062788" y="2476500"/>
          <p14:tracePt t="38941" x="7056438" y="2463800"/>
          <p14:tracePt t="38943" x="7056438" y="2457450"/>
          <p14:tracePt t="38946" x="7050088" y="2428875"/>
          <p14:tracePt t="38950" x="7045325" y="2405063"/>
          <p14:tracePt t="38954" x="7045325" y="2379663"/>
          <p14:tracePt t="38955" x="7038975" y="2362200"/>
          <p14:tracePt t="38956" x="7038975" y="2351088"/>
          <p14:tracePt t="38960" x="7032625" y="2320925"/>
          <p14:tracePt t="38963" x="7032625" y="2301875"/>
          <p14:tracePt t="38966" x="7026275" y="2266950"/>
          <p14:tracePt t="38971" x="7026275" y="2219325"/>
          <p14:tracePt t="38971" x="7026275" y="2206625"/>
          <p14:tracePt t="38972" x="7026275" y="2195513"/>
          <p14:tracePt t="38973" x="7026275" y="2189163"/>
          <p14:tracePt t="38974" x="7026275" y="2182813"/>
          <p14:tracePt t="38975" x="7021513" y="2171700"/>
          <p14:tracePt t="38976" x="7021513" y="2159000"/>
          <p14:tracePt t="38980" x="7021513" y="2128838"/>
          <p14:tracePt t="38983" x="7015163" y="2105025"/>
          <p14:tracePt t="38987" x="7015163" y="2063750"/>
          <p14:tracePt t="38988" x="7015163" y="2044700"/>
          <p14:tracePt t="38990" x="7015163" y="2039938"/>
          <p14:tracePt t="38993" x="7008813" y="2009775"/>
          <p14:tracePt t="38996" x="7008813" y="1973263"/>
          <p14:tracePt t="39000" x="7008813" y="1955800"/>
          <p14:tracePt t="39001" x="7002463" y="1943100"/>
          <p14:tracePt t="39004" x="7002463" y="1925638"/>
          <p14:tracePt t="39007" x="6997700" y="1901825"/>
          <p14:tracePt t="39010" x="6991350" y="1884363"/>
          <p14:tracePt t="39013" x="6985000" y="1865313"/>
          <p14:tracePt t="39017" x="6985000" y="1841500"/>
          <p14:tracePt t="39021" x="6978650" y="1830388"/>
          <p14:tracePt t="39021" x="6978650" y="1824038"/>
          <p14:tracePt t="39023" x="6978650" y="1817688"/>
          <p14:tracePt t="39026" x="6978650" y="1812925"/>
          <p14:tracePt t="39030" x="6978650" y="1806575"/>
          <p14:tracePt t="39033" x="6973888" y="1800225"/>
          <p14:tracePt t="39037" x="6973888" y="1787525"/>
          <p14:tracePt t="39038" x="6973888" y="1782763"/>
          <p14:tracePt t="39041" x="6973888" y="1776413"/>
          <p14:tracePt t="39044" x="6973888" y="1770063"/>
          <p14:tracePt t="39047" x="6973888" y="1763713"/>
          <p14:tracePt t="39050" x="6973888" y="1758950"/>
          <p14:tracePt t="39054" x="6973888" y="1752600"/>
          <p14:tracePt t="39055" x="6973888" y="1746250"/>
          <p14:tracePt t="39057" x="6973888" y="1739900"/>
          <p14:tracePt t="39058" x="6973888" y="1735138"/>
          <p14:tracePt t="39060" x="6973888" y="1728788"/>
          <p14:tracePt t="39064" x="6973888" y="1722438"/>
          <p14:tracePt t="39066" x="6978650" y="1716088"/>
          <p14:tracePt t="39070" x="6978650" y="1704975"/>
          <p14:tracePt t="39073" x="6978650" y="1698625"/>
          <p14:tracePt t="39076" x="6978650" y="1685925"/>
          <p14:tracePt t="39080" x="6978650" y="1681163"/>
          <p14:tracePt t="39083" x="6978650" y="1674813"/>
          <p14:tracePt t="39087" x="6978650" y="1662113"/>
          <p14:tracePt t="39090" x="6978650" y="1657350"/>
          <p14:tracePt t="39093" x="6978650" y="1651000"/>
          <p14:tracePt t="39096" x="6973888" y="1644650"/>
          <p14:tracePt t="39100" x="6973888" y="1633538"/>
          <p14:tracePt t="39104" x="6967538" y="1627188"/>
          <p14:tracePt t="39106" x="6967538" y="1620838"/>
          <p14:tracePt t="39111" x="6961188" y="1614488"/>
          <p14:tracePt t="39114" x="6961188" y="1608138"/>
          <p14:tracePt t="39121" x="6961188" y="1603375"/>
          <p14:tracePt t="39128" x="6954838" y="1603375"/>
          <p14:tracePt t="39316" x="6961188" y="1603375"/>
          <p14:tracePt t="39319" x="6967538" y="1603375"/>
          <p14:tracePt t="39321" x="6973888" y="1603375"/>
          <p14:tracePt t="39327" x="6978650" y="1603375"/>
          <p14:tracePt t="39337" x="6985000" y="1603375"/>
          <p14:tracePt t="39359" x="6991350" y="1603375"/>
          <p14:tracePt t="39370" x="6997700" y="1603375"/>
          <p14:tracePt t="39378" x="7002463" y="1603375"/>
          <p14:tracePt t="39385" x="7008813" y="1603375"/>
          <p14:tracePt t="39387" x="7008813" y="1608138"/>
          <p14:tracePt t="39389" x="7015163" y="1608138"/>
          <p14:tracePt t="39393" x="7021513" y="1608138"/>
          <p14:tracePt t="39396" x="7026275" y="1608138"/>
          <p14:tracePt t="39400" x="7038975" y="1608138"/>
          <p14:tracePt t="39404" x="7056438" y="1608138"/>
          <p14:tracePt t="39405" x="7075488" y="1603375"/>
          <p14:tracePt t="39407" x="7080250" y="1597025"/>
          <p14:tracePt t="39408" x="7092950" y="1597025"/>
          <p14:tracePt t="39409" x="7099300" y="1597025"/>
          <p14:tracePt t="39410" x="7104063" y="1597025"/>
          <p14:tracePt t="39413" x="7116763" y="1590675"/>
          <p14:tracePt t="39416" x="7153275" y="1579563"/>
          <p14:tracePt t="39421" x="7194550" y="1573213"/>
          <p14:tracePt t="39422" x="7205663" y="1560513"/>
          <p14:tracePt t="39424" x="7218363" y="1560513"/>
          <p14:tracePt t="39426" x="7242175" y="1555750"/>
          <p14:tracePt t="39429" x="7265988" y="1549400"/>
          <p14:tracePt t="39433" x="7289800" y="1543050"/>
          <p14:tracePt t="39438" x="7326313" y="1530350"/>
          <p14:tracePt t="39438" x="7332663" y="1525588"/>
          <p14:tracePt t="39440" x="7343775" y="1525588"/>
          <p14:tracePt t="39443" x="7356475" y="1519238"/>
          <p14:tracePt t="39446" x="7373938" y="1512888"/>
          <p14:tracePt t="39449" x="7385050" y="1506538"/>
          <p14:tracePt t="39454" x="7404100" y="1501775"/>
          <p14:tracePt t="39457" x="7415213" y="1495425"/>
          <p14:tracePt t="39460" x="7421563" y="1489075"/>
          <p14:tracePt t="39463" x="7439025" y="1477963"/>
          <p14:tracePt t="39466" x="7458075" y="1465263"/>
          <p14:tracePt t="39472" x="7486650" y="1447800"/>
          <p14:tracePt t="39477" x="7512050" y="1417638"/>
          <p14:tracePt t="39481" x="7540625" y="1393825"/>
          <p14:tracePt t="39483" x="7559675" y="1381125"/>
          <p14:tracePt t="39484" x="7564438" y="1376363"/>
          <p14:tracePt t="39486" x="7570788" y="1370013"/>
          <p14:tracePt t="39489" x="7594600" y="1350963"/>
          <p14:tracePt t="39489" x="7594600" y="1346200"/>
          <p14:tracePt t="39491" x="7607300" y="1333500"/>
          <p14:tracePt t="39492" x="7613650" y="1327150"/>
          <p14:tracePt t="39494" x="7618413" y="1316038"/>
          <p14:tracePt t="39498" x="7637463" y="1298575"/>
          <p14:tracePt t="39500" x="7642225" y="1285875"/>
          <p14:tracePt t="39504" x="7654925" y="1262063"/>
          <p14:tracePt t="39507" x="7667625" y="1249363"/>
          <p14:tracePt t="39509" x="7672388" y="1238250"/>
          <p14:tracePt t="39513" x="7685088" y="1225550"/>
          <p14:tracePt t="39517" x="7691438" y="1208088"/>
          <p14:tracePt t="39521" x="7696200" y="1190625"/>
          <p14:tracePt t="39522" x="7702550" y="1184275"/>
          <p14:tracePt t="39523" x="7708900" y="1177925"/>
          <p14:tracePt t="39526" x="7708900" y="1171575"/>
          <p14:tracePt t="39526" x="7708900" y="1160463"/>
          <p14:tracePt t="39530" x="7720013" y="1147763"/>
          <p14:tracePt t="39533" x="7720013" y="1136650"/>
          <p14:tracePt t="39538" x="7739063" y="1106488"/>
          <p14:tracePt t="39540" x="7739063" y="1093788"/>
          <p14:tracePt t="39543" x="7743825" y="1082675"/>
          <p14:tracePt t="39546" x="7756525" y="1058863"/>
          <p14:tracePt t="39549" x="7769225" y="1035050"/>
          <p14:tracePt t="39555" x="7793038" y="992188"/>
          <p14:tracePt t="39557" x="7810500" y="968375"/>
          <p14:tracePt t="39560" x="7821613" y="944563"/>
          <p14:tracePt t="39561" x="7834313" y="920750"/>
          <p14:tracePt t="39562" x="7840663" y="914400"/>
          <p14:tracePt t="39564" x="7858125" y="890588"/>
          <p14:tracePt t="39566" x="7870825" y="879475"/>
          <p14:tracePt t="39571" x="7899400" y="831850"/>
          <p14:tracePt t="39572" x="7912100" y="819150"/>
          <p14:tracePt t="39574" x="7923213" y="801688"/>
          <p14:tracePt t="39576" x="7929563" y="784225"/>
          <p14:tracePt t="39579" x="7966075" y="747713"/>
          <p14:tracePt t="39580" x="7972425" y="741363"/>
          <p14:tracePt t="39581" x="7977188" y="730250"/>
          <p14:tracePt t="39583" x="7983538" y="723900"/>
          <p14:tracePt t="39587" x="8007350" y="687388"/>
          <p14:tracePt t="39590" x="8020050" y="669925"/>
          <p14:tracePt t="39593" x="8026400" y="657225"/>
          <p14:tracePt t="39594" x="8026400" y="639763"/>
          <p14:tracePt t="39595" x="8031163" y="633413"/>
          <p14:tracePt t="39597" x="8037513" y="628650"/>
          <p14:tracePt t="39598" x="8037513" y="622300"/>
          <p14:tracePt t="39600" x="8037513" y="609600"/>
          <p14:tracePt t="39601" x="8043863" y="609600"/>
          <p14:tracePt t="39604" x="8043863" y="598488"/>
          <p14:tracePt t="39605" x="8043863" y="592138"/>
          <p14:tracePt t="39607" x="8043863" y="585788"/>
          <p14:tracePt t="39610" x="8050213" y="579438"/>
          <p14:tracePt t="39613" x="8050213" y="568325"/>
          <p14:tracePt t="39616" x="8050213" y="561975"/>
          <p14:tracePt t="39620" x="8050213" y="544513"/>
          <p14:tracePt t="39623" x="8050213" y="538163"/>
          <p14:tracePt t="39626" x="8050213" y="527050"/>
          <p14:tracePt t="39629" x="8050213" y="514350"/>
          <p14:tracePt t="39633" x="8054975" y="508000"/>
          <p14:tracePt t="39634" x="8061325" y="501650"/>
          <p14:tracePt t="39634" x="8061325" y="496888"/>
          <p14:tracePt t="39638" x="8061325" y="484188"/>
          <p14:tracePt t="39640" x="8067675" y="484188"/>
          <p14:tracePt t="39641" x="8067675" y="477838"/>
          <p14:tracePt t="39643" x="8067675" y="473075"/>
          <p14:tracePt t="39646" x="8074025" y="460375"/>
          <p14:tracePt t="39649" x="8085138" y="449263"/>
          <p14:tracePt t="39654" x="8091488" y="436563"/>
          <p14:tracePt t="39654" x="8091488" y="430213"/>
          <p14:tracePt t="39655" x="8097838" y="430213"/>
          <p14:tracePt t="39657" x="8097838" y="423863"/>
          <p14:tracePt t="39659" x="8097838" y="412750"/>
          <p14:tracePt t="39663" x="8108950" y="406400"/>
          <p14:tracePt t="39666" x="8115300" y="400050"/>
          <p14:tracePt t="39671" x="8115300" y="382588"/>
          <p14:tracePt t="39673" x="8121650" y="376238"/>
          <p14:tracePt t="39677" x="8121650" y="365125"/>
          <p14:tracePt t="39680" x="8121650" y="358775"/>
          <p14:tracePt t="39683" x="8121650" y="352425"/>
          <p14:tracePt t="39684" x="8128000" y="352425"/>
          <p14:tracePt t="39687" x="8128000" y="347663"/>
          <p14:tracePt t="39690" x="8128000" y="341313"/>
          <p14:tracePt t="39693" x="8128000" y="334963"/>
          <p14:tracePt t="39697" x="8128000" y="328613"/>
          <p14:tracePt t="39703" x="8128000" y="322263"/>
          <p14:tracePt t="39705" x="8128000" y="317500"/>
          <p14:tracePt t="39707" x="8132763" y="317500"/>
          <p14:tracePt t="39710" x="8132763" y="311150"/>
          <p14:tracePt t="39715" x="8139113" y="311150"/>
          <p14:tracePt t="39718" x="8139113" y="304800"/>
          <p14:tracePt t="39721" x="8145463" y="304800"/>
          <p14:tracePt t="39722" x="8156575" y="304800"/>
          <p14:tracePt t="39726" x="8169275" y="304800"/>
          <p14:tracePt t="39729" x="8180388" y="293688"/>
          <p14:tracePt t="39733" x="8199438" y="293688"/>
          <p14:tracePt t="39738" x="8229600" y="280988"/>
          <p14:tracePt t="39738" x="8234363" y="280988"/>
          <p14:tracePt t="39743" x="8253413" y="274638"/>
          <p14:tracePt t="39746" x="8270875" y="269875"/>
          <p14:tracePt t="39750" x="8288338" y="269875"/>
          <p14:tracePt t="39754" x="8294688" y="263525"/>
          <p14:tracePt t="39755" x="8307388" y="263525"/>
          <p14:tracePt t="39761" x="8312150" y="263525"/>
          <p14:tracePt t="39763" x="8312150" y="257175"/>
          <p14:tracePt t="39782" x="8318500" y="257175"/>
          <p14:tracePt t="39787" x="8318500" y="263525"/>
          <p14:tracePt t="39791" x="8318500" y="269875"/>
          <p14:tracePt t="39792" x="8318500" y="274638"/>
          <p14:tracePt t="39796" x="8331200" y="287338"/>
          <p14:tracePt t="39799" x="8348663" y="317500"/>
          <p14:tracePt t="39804" x="8372475" y="352425"/>
          <p14:tracePt t="39805" x="8378825" y="365125"/>
          <p14:tracePt t="39805" x="8389938" y="376238"/>
          <p14:tracePt t="39807" x="8396288" y="388938"/>
          <p14:tracePt t="39808" x="8413750" y="412750"/>
          <p14:tracePt t="39810" x="8420100" y="423863"/>
          <p14:tracePt t="39811" x="8443913" y="454025"/>
          <p14:tracePt t="39812" x="8456613" y="460375"/>
          <p14:tracePt t="39814" x="8480425" y="496888"/>
          <p14:tracePt t="39815" x="8491538" y="508000"/>
          <p14:tracePt t="39817" x="8528050" y="544513"/>
          <p14:tracePt t="39818" x="8540750" y="555625"/>
          <p14:tracePt t="39820" x="8569325" y="592138"/>
          <p14:tracePt t="39824" x="8623300" y="652463"/>
          <p14:tracePt t="39825" x="8659813" y="700088"/>
          <p14:tracePt t="39826" x="8670925" y="711200"/>
          <p14:tracePt t="39830" x="8724900" y="758825"/>
          <p14:tracePt t="39833" x="8767763" y="808038"/>
          <p14:tracePt t="39837" x="8826500" y="873125"/>
          <p14:tracePt t="39840" x="8845550" y="903288"/>
          <p14:tracePt t="39843" x="8869363" y="920750"/>
          <p14:tracePt t="39846" x="8880475" y="944563"/>
          <p14:tracePt t="39849" x="8886825" y="957263"/>
          <p14:tracePt t="39853" x="8893175" y="974725"/>
          <p14:tracePt t="39857" x="8904288" y="987425"/>
          <p14:tracePt t="39858" x="8904288" y="1004888"/>
          <p14:tracePt t="39860" x="8904288" y="1011238"/>
          <p14:tracePt t="39861" x="8904288" y="1016000"/>
          <p14:tracePt t="39862" x="8910638" y="1016000"/>
          <p14:tracePt t="39864" x="8910638" y="1022350"/>
          <p14:tracePt t="39866" x="8910638" y="1035050"/>
          <p14:tracePt t="39869" x="8910638" y="1052513"/>
          <p14:tracePt t="39873" x="8923338" y="1076325"/>
          <p14:tracePt t="39876" x="8923338" y="1089025"/>
          <p14:tracePt t="39877" x="8923338" y="1100138"/>
          <p14:tracePt t="39879" x="8928100" y="1106488"/>
          <p14:tracePt t="39882" x="8928100" y="1130300"/>
          <p14:tracePt t="39888" x="8947150" y="1160463"/>
          <p14:tracePt t="39890" x="8947150" y="1166813"/>
          <p14:tracePt t="39891" x="8947150" y="1177925"/>
          <p14:tracePt t="39892" x="8951913" y="1184275"/>
          <p14:tracePt t="39896" x="8958263" y="1208088"/>
          <p14:tracePt t="39899" x="8977313" y="1244600"/>
          <p14:tracePt t="39904" x="8994775" y="1285875"/>
          <p14:tracePt t="39909" x="9012238" y="1322388"/>
          <p14:tracePt t="39912" x="9012238" y="1346200"/>
          <p14:tracePt t="39916" x="9018588" y="1363663"/>
          <p14:tracePt t="39917" x="9029700" y="1381125"/>
          <p14:tracePt t="39918" x="9029700" y="1387475"/>
          <p14:tracePt t="39921" x="9036050" y="1400175"/>
          <p14:tracePt t="39926" x="9048750" y="1435100"/>
          <p14:tracePt t="39929" x="9053513" y="1458913"/>
          <p14:tracePt t="39933" x="9059863" y="1477963"/>
          <p14:tracePt t="39934" x="9059863" y="1489075"/>
          <p14:tracePt t="39936" x="9059863" y="1495425"/>
          <p14:tracePt t="39937" x="9066213" y="1506538"/>
          <p14:tracePt t="39940" x="9066213" y="1512888"/>
          <p14:tracePt t="39943" x="9072563" y="1530350"/>
          <p14:tracePt t="39946" x="9078913" y="1543050"/>
          <p14:tracePt t="39949" x="9083675" y="1566863"/>
          <p14:tracePt t="39954" x="9083675" y="1584325"/>
          <p14:tracePt t="39955" x="9090025" y="1597025"/>
          <p14:tracePt t="39957" x="9090025" y="1603375"/>
          <p14:tracePt t="39959" x="9096375" y="1620838"/>
          <p14:tracePt t="39962" x="9102725" y="1633538"/>
          <p14:tracePt t="39966" x="9107488" y="1644650"/>
          <p14:tracePt t="39971" x="9107488" y="1668463"/>
          <p14:tracePt t="39972" x="9113838" y="1668463"/>
          <p14:tracePt t="39976" x="9120188" y="1685925"/>
          <p14:tracePt t="39979" x="9120188" y="1692275"/>
          <p14:tracePt t="39983" x="9120188" y="1698625"/>
          <p14:tracePt t="39986" x="9126538" y="1709738"/>
          <p14:tracePt t="39990" x="9126538" y="1722438"/>
          <p14:tracePt t="39993" x="9126538" y="1728788"/>
          <p14:tracePt t="39996" x="9126538" y="1735138"/>
          <p14:tracePt t="39999" x="9131300" y="1746250"/>
          <p14:tracePt t="40004" x="9131300" y="1758950"/>
          <p14:tracePt t="40756" x="9053513" y="4276725"/>
          <p14:tracePt t="40757" x="9024938" y="4294188"/>
          <p14:tracePt t="40758" x="8988425" y="4306888"/>
          <p14:tracePt t="40762" x="8863013" y="4384675"/>
          <p14:tracePt t="40766" x="8772525" y="4437063"/>
          <p14:tracePt t="40766" x="8737600" y="4456113"/>
          <p14:tracePt t="40769" x="8670925" y="4486275"/>
          <p14:tracePt t="40775" x="8443913" y="4641850"/>
          <p14:tracePt t="40779" x="8331200" y="4706938"/>
          <p14:tracePt t="40786" x="8043863" y="4903788"/>
          <p14:tracePt t="40787" x="8007350" y="4927600"/>
          <p14:tracePt t="40790" x="7935913" y="4976813"/>
          <p14:tracePt t="40791" x="7870825" y="5029200"/>
          <p14:tracePt t="40795" x="7732713" y="5130800"/>
          <p14:tracePt t="41574"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WU PPT Wide Opt 4 - No Wordmark_Cove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0"/>
            <a:ext cx="9144002" cy="5143500"/>
          </a:xfrm>
          <a:prstGeom prst="rect">
            <a:avLst/>
          </a:prstGeom>
        </p:spPr>
      </p:pic>
      <p:sp>
        <p:nvSpPr>
          <p:cNvPr id="2" name="Title 1"/>
          <p:cNvSpPr>
            <a:spLocks noGrp="1"/>
          </p:cNvSpPr>
          <p:nvPr>
            <p:ph type="ctrTitle"/>
          </p:nvPr>
        </p:nvSpPr>
        <p:spPr>
          <a:xfrm>
            <a:off x="680717" y="1308172"/>
            <a:ext cx="8463283" cy="795890"/>
          </a:xfrm>
        </p:spPr>
        <p:txBody>
          <a:bodyPr>
            <a:normAutofit fontScale="90000"/>
          </a:bodyPr>
          <a:lstStyle/>
          <a:p>
            <a:r>
              <a:rPr lang="en-US" b="1" dirty="0">
                <a:solidFill>
                  <a:schemeClr val="tx1">
                    <a:lumMod val="75000"/>
                    <a:lumOff val="25000"/>
                  </a:schemeClr>
                </a:solidFill>
              </a:rPr>
              <a:t>SW-DORT:</a:t>
            </a:r>
            <a:br>
              <a:rPr lang="en-US" b="1" dirty="0">
                <a:solidFill>
                  <a:schemeClr val="tx1">
                    <a:lumMod val="75000"/>
                    <a:lumOff val="25000"/>
                  </a:schemeClr>
                </a:solidFill>
              </a:rPr>
            </a:br>
            <a:r>
              <a:rPr lang="en-US" b="1" dirty="0">
                <a:solidFill>
                  <a:schemeClr val="tx1">
                    <a:lumMod val="75000"/>
                    <a:lumOff val="25000"/>
                  </a:schemeClr>
                </a:solidFill>
              </a:rPr>
              <a:t>Imaging Through Scattering Media Using Synthetic Wavelengths with DORT</a:t>
            </a:r>
          </a:p>
        </p:txBody>
      </p:sp>
      <p:sp>
        <p:nvSpPr>
          <p:cNvPr id="3" name="Subtitle 2"/>
          <p:cNvSpPr>
            <a:spLocks noGrp="1"/>
          </p:cNvSpPr>
          <p:nvPr>
            <p:ph type="subTitle" idx="1"/>
          </p:nvPr>
        </p:nvSpPr>
        <p:spPr>
          <a:xfrm>
            <a:off x="680721" y="2979807"/>
            <a:ext cx="8463282" cy="535616"/>
          </a:xfrm>
        </p:spPr>
        <p:txBody>
          <a:bodyPr>
            <a:normAutofit/>
          </a:bodyPr>
          <a:lstStyle/>
          <a:p>
            <a:r>
              <a:rPr lang="en-US" dirty="0">
                <a:solidFill>
                  <a:schemeClr val="tx1">
                    <a:lumMod val="75000"/>
                    <a:lumOff val="25000"/>
                  </a:schemeClr>
                </a:solidFill>
              </a:rPr>
              <a:t>COSI 2023</a:t>
            </a:r>
          </a:p>
        </p:txBody>
      </p:sp>
      <p:pic>
        <p:nvPicPr>
          <p:cNvPr id="7" name="Audio 6">
            <a:hlinkClick r:id="" action="ppaction://media"/>
            <a:extLst>
              <a:ext uri="{FF2B5EF4-FFF2-40B4-BE49-F238E27FC236}">
                <a16:creationId xmlns:a16="http://schemas.microsoft.com/office/drawing/2014/main" id="{FB36BF7A-5345-5974-6133-670EE7F530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4154333393"/>
      </p:ext>
    </p:extLst>
  </p:cSld>
  <p:clrMapOvr>
    <a:masterClrMapping/>
  </p:clrMapOvr>
  <mc:AlternateContent xmlns:mc="http://schemas.openxmlformats.org/markup-compatibility/2006">
    <mc:Choice xmlns:p14="http://schemas.microsoft.com/office/powerpoint/2010/main" Requires="p14">
      <p:transition spd="slow" p14:dur="2000" advTm="9643"/>
    </mc:Choice>
    <mc:Fallback>
      <p:transition spd="slow" advTm="9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F995-11AB-8CA7-E997-1FA33C43ED19}"/>
              </a:ext>
            </a:extLst>
          </p:cNvPr>
          <p:cNvSpPr>
            <a:spLocks noGrp="1"/>
          </p:cNvSpPr>
          <p:nvPr>
            <p:ph type="title"/>
          </p:nvPr>
        </p:nvSpPr>
        <p:spPr/>
        <p:txBody>
          <a:bodyPr/>
          <a:lstStyle/>
          <a:p>
            <a:r>
              <a:rPr lang="en-US" sz="3200" dirty="0"/>
              <a:t>Results (With Synthetic Wavelengths)</a:t>
            </a:r>
          </a:p>
        </p:txBody>
      </p:sp>
      <p:sp>
        <p:nvSpPr>
          <p:cNvPr id="4" name="Slide Number Placeholder 3">
            <a:extLst>
              <a:ext uri="{FF2B5EF4-FFF2-40B4-BE49-F238E27FC236}">
                <a16:creationId xmlns:a16="http://schemas.microsoft.com/office/drawing/2014/main" id="{2529B24F-713B-A065-C0EB-50D38FE9D320}"/>
              </a:ext>
            </a:extLst>
          </p:cNvPr>
          <p:cNvSpPr>
            <a:spLocks noGrp="1"/>
          </p:cNvSpPr>
          <p:nvPr>
            <p:ph type="sldNum" sz="quarter" idx="12"/>
          </p:nvPr>
        </p:nvSpPr>
        <p:spPr/>
        <p:txBody>
          <a:bodyPr/>
          <a:lstStyle/>
          <a:p>
            <a:fld id="{106E12CD-FCB1-464E-A775-0B83FDDACE03}" type="slidenum">
              <a:rPr lang="en-US" smtClean="0"/>
              <a:pPr/>
              <a:t>19</a:t>
            </a:fld>
            <a:endParaRPr lang="en-US"/>
          </a:p>
        </p:txBody>
      </p:sp>
      <p:pic>
        <p:nvPicPr>
          <p:cNvPr id="8" name="Content Placeholder 7">
            <a:extLst>
              <a:ext uri="{FF2B5EF4-FFF2-40B4-BE49-F238E27FC236}">
                <a16:creationId xmlns:a16="http://schemas.microsoft.com/office/drawing/2014/main" id="{B8994F35-2750-E996-CFBC-15CA4DEA1DF1}"/>
              </a:ext>
            </a:extLst>
          </p:cNvPr>
          <p:cNvPicPr>
            <a:picLocks noGrp="1" noChangeAspect="1"/>
          </p:cNvPicPr>
          <p:nvPr>
            <p:ph idx="1"/>
          </p:nvPr>
        </p:nvPicPr>
        <p:blipFill>
          <a:blip r:embed="rId5"/>
          <a:stretch>
            <a:fillRect/>
          </a:stretch>
        </p:blipFill>
        <p:spPr>
          <a:xfrm>
            <a:off x="457200" y="812403"/>
            <a:ext cx="8229600" cy="2464593"/>
          </a:xfrm>
        </p:spPr>
      </p:pic>
      <p:pic>
        <p:nvPicPr>
          <p:cNvPr id="3" name="Audio 2">
            <a:hlinkClick r:id="" action="ppaction://media"/>
            <a:extLst>
              <a:ext uri="{FF2B5EF4-FFF2-40B4-BE49-F238E27FC236}">
                <a16:creationId xmlns:a16="http://schemas.microsoft.com/office/drawing/2014/main" id="{C65D6A21-E880-6131-955C-3B2D667201D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400327976"/>
      </p:ext>
    </p:extLst>
  </p:cSld>
  <p:clrMapOvr>
    <a:masterClrMapping/>
  </p:clrMapOvr>
  <mc:AlternateContent xmlns:mc="http://schemas.openxmlformats.org/markup-compatibility/2006">
    <mc:Choice xmlns:p14="http://schemas.microsoft.com/office/powerpoint/2010/main" Requires="p14">
      <p:transition spd="slow" p14:dur="2000" advTm="17923"/>
    </mc:Choice>
    <mc:Fallback>
      <p:transition spd="slow" advTm="179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BFB1-43F2-CAE1-8001-BC5DB3D309A5}"/>
              </a:ext>
            </a:extLst>
          </p:cNvPr>
          <p:cNvSpPr>
            <a:spLocks noGrp="1"/>
          </p:cNvSpPr>
          <p:nvPr>
            <p:ph type="title"/>
          </p:nvPr>
        </p:nvSpPr>
        <p:spPr/>
        <p:txBody>
          <a:bodyPr/>
          <a:lstStyle/>
          <a:p>
            <a:r>
              <a:rPr lang="en-US" dirty="0"/>
              <a:t>Experiment Conclusions</a:t>
            </a:r>
          </a:p>
        </p:txBody>
      </p:sp>
      <p:sp>
        <p:nvSpPr>
          <p:cNvPr id="3" name="Content Placeholder 2">
            <a:extLst>
              <a:ext uri="{FF2B5EF4-FFF2-40B4-BE49-F238E27FC236}">
                <a16:creationId xmlns:a16="http://schemas.microsoft.com/office/drawing/2014/main" id="{E290D627-73EA-B413-08CD-17B8149FDB21}"/>
              </a:ext>
            </a:extLst>
          </p:cNvPr>
          <p:cNvSpPr>
            <a:spLocks noGrp="1"/>
          </p:cNvSpPr>
          <p:nvPr>
            <p:ph idx="1"/>
          </p:nvPr>
        </p:nvSpPr>
        <p:spPr/>
        <p:txBody>
          <a:bodyPr/>
          <a:lstStyle/>
          <a:p>
            <a:r>
              <a:rPr lang="en-US" dirty="0"/>
              <a:t>Regular DORT – Fails</a:t>
            </a:r>
          </a:p>
          <a:p>
            <a:endParaRPr lang="en-US" dirty="0"/>
          </a:p>
          <a:p>
            <a:pPr marL="0" indent="0">
              <a:buNone/>
            </a:pPr>
            <a:endParaRPr lang="en-US" dirty="0"/>
          </a:p>
          <a:p>
            <a:pPr marL="0" indent="0">
              <a:buNone/>
            </a:pPr>
            <a:endParaRPr lang="en-US" dirty="0"/>
          </a:p>
          <a:p>
            <a:r>
              <a:rPr lang="en-US" dirty="0"/>
              <a:t>DORT + synthetic wavelengths – succeeds</a:t>
            </a:r>
          </a:p>
        </p:txBody>
      </p:sp>
      <p:sp>
        <p:nvSpPr>
          <p:cNvPr id="4" name="Slide Number Placeholder 3">
            <a:extLst>
              <a:ext uri="{FF2B5EF4-FFF2-40B4-BE49-F238E27FC236}">
                <a16:creationId xmlns:a16="http://schemas.microsoft.com/office/drawing/2014/main" id="{F93F64CF-1CB8-E086-0CB1-1A743A2223EB}"/>
              </a:ext>
            </a:extLst>
          </p:cNvPr>
          <p:cNvSpPr>
            <a:spLocks noGrp="1"/>
          </p:cNvSpPr>
          <p:nvPr>
            <p:ph type="sldNum" sz="quarter" idx="12"/>
          </p:nvPr>
        </p:nvSpPr>
        <p:spPr/>
        <p:txBody>
          <a:bodyPr/>
          <a:lstStyle/>
          <a:p>
            <a:fld id="{106E12CD-FCB1-464E-A775-0B83FDDACE03}" type="slidenum">
              <a:rPr lang="en-US" smtClean="0"/>
              <a:pPr/>
              <a:t>20</a:t>
            </a:fld>
            <a:endParaRPr lang="en-US"/>
          </a:p>
        </p:txBody>
      </p:sp>
      <p:pic>
        <p:nvPicPr>
          <p:cNvPr id="5" name="Content Placeholder 5">
            <a:extLst>
              <a:ext uri="{FF2B5EF4-FFF2-40B4-BE49-F238E27FC236}">
                <a16:creationId xmlns:a16="http://schemas.microsoft.com/office/drawing/2014/main" id="{F3199977-336D-92ED-AAC3-1C87B9494D85}"/>
              </a:ext>
            </a:extLst>
          </p:cNvPr>
          <p:cNvPicPr>
            <a:picLocks noChangeAspect="1"/>
          </p:cNvPicPr>
          <p:nvPr/>
        </p:nvPicPr>
        <p:blipFill>
          <a:blip r:embed="rId5"/>
          <a:stretch>
            <a:fillRect/>
          </a:stretch>
        </p:blipFill>
        <p:spPr>
          <a:xfrm>
            <a:off x="4572000" y="857250"/>
            <a:ext cx="4036646" cy="2049859"/>
          </a:xfrm>
          <a:prstGeom prst="rect">
            <a:avLst/>
          </a:prstGeom>
        </p:spPr>
      </p:pic>
      <p:pic>
        <p:nvPicPr>
          <p:cNvPr id="6" name="Content Placeholder 7">
            <a:extLst>
              <a:ext uri="{FF2B5EF4-FFF2-40B4-BE49-F238E27FC236}">
                <a16:creationId xmlns:a16="http://schemas.microsoft.com/office/drawing/2014/main" id="{9279A259-04F1-71A2-CC4E-B28CF54D0BA8}"/>
              </a:ext>
            </a:extLst>
          </p:cNvPr>
          <p:cNvPicPr>
            <a:picLocks noChangeAspect="1"/>
          </p:cNvPicPr>
          <p:nvPr/>
        </p:nvPicPr>
        <p:blipFill>
          <a:blip r:embed="rId6"/>
          <a:stretch>
            <a:fillRect/>
          </a:stretch>
        </p:blipFill>
        <p:spPr>
          <a:xfrm>
            <a:off x="4720157" y="3435646"/>
            <a:ext cx="3740331" cy="1120150"/>
          </a:xfrm>
          <a:prstGeom prst="rect">
            <a:avLst/>
          </a:prstGeom>
        </p:spPr>
      </p:pic>
      <p:cxnSp>
        <p:nvCxnSpPr>
          <p:cNvPr id="7" name="Straight Arrow Connector 6">
            <a:extLst>
              <a:ext uri="{FF2B5EF4-FFF2-40B4-BE49-F238E27FC236}">
                <a16:creationId xmlns:a16="http://schemas.microsoft.com/office/drawing/2014/main" id="{664DCAB7-EE6A-C90E-4B73-CBC1F65DBFAC}"/>
              </a:ext>
            </a:extLst>
          </p:cNvPr>
          <p:cNvCxnSpPr>
            <a:cxnSpLocks/>
          </p:cNvCxnSpPr>
          <p:nvPr/>
        </p:nvCxnSpPr>
        <p:spPr>
          <a:xfrm>
            <a:off x="3317966" y="1393371"/>
            <a:ext cx="1402191" cy="52831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49F238C-6E43-931C-B3BD-CDE1E32F3332}"/>
              </a:ext>
            </a:extLst>
          </p:cNvPr>
          <p:cNvCxnSpPr>
            <a:cxnSpLocks/>
          </p:cNvCxnSpPr>
          <p:nvPr/>
        </p:nvCxnSpPr>
        <p:spPr>
          <a:xfrm>
            <a:off x="3169809" y="3508041"/>
            <a:ext cx="1402191" cy="52831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C21EA565-8A37-1798-9777-C18B409C262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552418285"/>
      </p:ext>
    </p:extLst>
  </p:cSld>
  <p:clrMapOvr>
    <a:masterClrMapping/>
  </p:clrMapOvr>
  <mc:AlternateContent xmlns:mc="http://schemas.openxmlformats.org/markup-compatibility/2006">
    <mc:Choice xmlns:p14="http://schemas.microsoft.com/office/powerpoint/2010/main" Requires="p14">
      <p:transition spd="slow" p14:dur="2000" advTm="24483"/>
    </mc:Choice>
    <mc:Fallback>
      <p:transition spd="slow" advTm="244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7144" x="2913063" y="5130800"/>
          <p14:tracePt t="7145" x="2917825" y="5130800"/>
          <p14:tracePt t="7147" x="2924175" y="5119688"/>
          <p14:tracePt t="7149" x="2936875" y="5113338"/>
          <p14:tracePt t="7153" x="2947988" y="5095875"/>
          <p14:tracePt t="7157" x="2967038" y="5078413"/>
          <p14:tracePt t="7157" x="2971800" y="5072063"/>
          <p14:tracePt t="7159" x="2978150" y="5065713"/>
          <p14:tracePt t="7163" x="2990850" y="5041900"/>
          <p14:tracePt t="7166" x="3001963" y="5029200"/>
          <p14:tracePt t="7170" x="3019425" y="5000625"/>
          <p14:tracePt t="7173" x="3032125" y="4987925"/>
          <p14:tracePt t="7173" x="3032125" y="4976813"/>
          <p14:tracePt t="7174" x="3038475" y="4976813"/>
          <p14:tracePt t="7175" x="3038475" y="4970463"/>
          <p14:tracePt t="7177" x="3043238" y="4957763"/>
          <p14:tracePt t="7179" x="3049588" y="4946650"/>
          <p14:tracePt t="7183" x="3055938" y="4927600"/>
          <p14:tracePt t="7184" x="3062288" y="4916488"/>
          <p14:tracePt t="7185" x="3068638" y="4916488"/>
          <p14:tracePt t="7187" x="3068638" y="4910138"/>
          <p14:tracePt t="7190" x="3073400" y="4892675"/>
          <p14:tracePt t="7193" x="3073400" y="4879975"/>
          <p14:tracePt t="7196" x="3079750" y="4862513"/>
          <p14:tracePt t="7200" x="3092450" y="4845050"/>
          <p14:tracePt t="7201" x="3092450" y="4838700"/>
          <p14:tracePt t="7201" x="3092450" y="4832350"/>
          <p14:tracePt t="7204" x="3097213" y="4821238"/>
          <p14:tracePt t="7206" x="3097213" y="4808538"/>
          <p14:tracePt t="7209" x="3103563" y="4791075"/>
          <p14:tracePt t="7213" x="3109913" y="4772025"/>
          <p14:tracePt t="7214" x="3109913" y="4760913"/>
          <p14:tracePt t="7216" x="3116263" y="4754563"/>
          <p14:tracePt t="7220" x="3121025" y="4730750"/>
          <p14:tracePt t="7221" x="3127375" y="4713288"/>
          <p14:tracePt t="7224" x="3127375" y="4700588"/>
          <p14:tracePt t="7224" x="3140075" y="4700588"/>
          <p14:tracePt t="7226" x="3146425" y="4689475"/>
          <p14:tracePt t="7229" x="3151188" y="4665663"/>
          <p14:tracePt t="7233" x="3163888" y="4646613"/>
          <p14:tracePt t="7237" x="3181350" y="4622800"/>
          <p14:tracePt t="7238" x="3187700" y="4611688"/>
          <p14:tracePt t="7238" x="3194050" y="4605338"/>
          <p14:tracePt t="7240" x="3205163" y="4592638"/>
          <p14:tracePt t="7241" x="3217863" y="4587875"/>
          <p14:tracePt t="7243" x="3224213" y="4581525"/>
          <p14:tracePt t="7246" x="3241675" y="4557713"/>
          <p14:tracePt t="7250" x="3271838" y="4527550"/>
          <p14:tracePt t="7254" x="3300413" y="4497388"/>
          <p14:tracePt t="7254" x="3313113" y="4486275"/>
          <p14:tracePt t="7256" x="3319463" y="4473575"/>
          <p14:tracePt t="7259" x="3349625" y="4443413"/>
          <p14:tracePt t="7263" x="3367088" y="4413250"/>
          <p14:tracePt t="7264" x="3378200" y="4408488"/>
          <p14:tracePt t="7264" x="3378200" y="4402138"/>
          <p14:tracePt t="7265" x="3390900" y="4384675"/>
          <p14:tracePt t="7267" x="3403600" y="4371975"/>
          <p14:tracePt t="7268" x="3408363" y="4365625"/>
          <p14:tracePt t="7270" x="3414713" y="4359275"/>
          <p14:tracePt t="7273" x="3438525" y="4330700"/>
          <p14:tracePt t="7276" x="3455988" y="4311650"/>
          <p14:tracePt t="7279" x="3475038" y="4281488"/>
          <p14:tracePt t="7283" x="3492500" y="4257675"/>
          <p14:tracePt t="7284" x="3498850" y="4252913"/>
          <p14:tracePt t="7287" x="3509963" y="4240213"/>
          <p14:tracePt t="7289" x="3522663" y="4216400"/>
          <p14:tracePt t="7293" x="3533775" y="4198938"/>
          <p14:tracePt t="7294" x="3540125" y="4198938"/>
          <p14:tracePt t="7294" x="3540125" y="4192588"/>
          <p14:tracePt t="7295" x="3552825" y="4186238"/>
          <p14:tracePt t="7297" x="3552825" y="4175125"/>
          <p14:tracePt t="7299" x="3563938" y="4162425"/>
          <p14:tracePt t="7303" x="3582988" y="4138613"/>
          <p14:tracePt t="7306" x="3587750" y="4127500"/>
          <p14:tracePt t="7309" x="3594100" y="4108450"/>
          <p14:tracePt t="7313" x="3600450" y="4102100"/>
          <p14:tracePt t="7316" x="3606800" y="4090988"/>
          <p14:tracePt t="7321" x="3617913" y="4073525"/>
          <p14:tracePt t="7323" x="3617913" y="4067175"/>
          <p14:tracePt t="7324" x="3617913" y="4060825"/>
          <p14:tracePt t="7326" x="3617913" y="4054475"/>
          <p14:tracePt t="7329" x="3624263" y="4043363"/>
          <p14:tracePt t="7333" x="3624263" y="4030663"/>
          <p14:tracePt t="7336" x="3624263" y="4006850"/>
          <p14:tracePt t="7340" x="3624263" y="3995738"/>
          <p14:tracePt t="7343" x="3624263" y="3983038"/>
          <p14:tracePt t="7346" x="3630613" y="3976688"/>
          <p14:tracePt t="7349" x="3630613" y="3948113"/>
          <p14:tracePt t="7353" x="3630613" y="3929063"/>
          <p14:tracePt t="7356" x="3630613" y="3922713"/>
          <p14:tracePt t="7357" x="3630613" y="3911600"/>
          <p14:tracePt t="7359" x="3630613" y="3898900"/>
          <p14:tracePt t="7363" x="3630613" y="3881438"/>
          <p14:tracePt t="7366" x="3630613" y="3863975"/>
          <p14:tracePt t="7370" x="3630613" y="3844925"/>
          <p14:tracePt t="7371" x="3630613" y="3833813"/>
          <p14:tracePt t="7373" x="3630613" y="3827463"/>
          <p14:tracePt t="7374" x="3630613" y="3821113"/>
          <p14:tracePt t="7374" x="3630613" y="3816350"/>
          <p14:tracePt t="7377" x="3630613" y="3810000"/>
          <p14:tracePt t="7379" x="3630613" y="3797300"/>
          <p14:tracePt t="7383" x="3630613" y="3779838"/>
          <p14:tracePt t="7387" x="3630613" y="3767138"/>
          <p14:tracePt t="7388" x="3630613" y="3762375"/>
          <p14:tracePt t="7388" x="3630613" y="3756025"/>
          <p14:tracePt t="7391" x="3635375" y="3749675"/>
          <p14:tracePt t="7393" x="3635375" y="3743325"/>
          <p14:tracePt t="7396" x="3635375" y="3738563"/>
          <p14:tracePt t="7399" x="3648075" y="3725863"/>
          <p14:tracePt t="7404" x="3654425" y="3714750"/>
          <p14:tracePt t="7405" x="3660775" y="3714750"/>
          <p14:tracePt t="7405" x="3660775" y="3708400"/>
          <p14:tracePt t="7409" x="3665538" y="3702050"/>
          <p14:tracePt t="7413" x="3678238" y="3690938"/>
          <p14:tracePt t="7416" x="3684588" y="3690938"/>
          <p14:tracePt t="7417" x="3689350" y="3678238"/>
          <p14:tracePt t="7421" x="3689350" y="3671888"/>
          <p14:tracePt t="7423" x="3695700" y="3671888"/>
          <p14:tracePt t="7426" x="3702050" y="3665538"/>
          <p14:tracePt t="7429" x="3708400" y="3654425"/>
          <p14:tracePt t="7433" x="3713163" y="3648075"/>
          <p14:tracePt t="7437" x="3719513" y="3636963"/>
          <p14:tracePt t="7437" x="3719513" y="3630613"/>
          <p14:tracePt t="7439" x="3725863" y="3630613"/>
          <p14:tracePt t="7443" x="3732213" y="3617913"/>
          <p14:tracePt t="7446" x="3732213" y="3613150"/>
          <p14:tracePt t="7447" x="3736975" y="3600450"/>
          <p14:tracePt t="7450" x="3743325" y="3587750"/>
          <p14:tracePt t="7451" x="3749675" y="3587750"/>
          <p14:tracePt t="7453" x="3749675" y="3582988"/>
          <p14:tracePt t="7456" x="3756025" y="3576638"/>
          <p14:tracePt t="7460" x="3762375" y="3559175"/>
          <p14:tracePt t="7463" x="3773488" y="3540125"/>
          <p14:tracePt t="7466" x="3779838" y="3529013"/>
          <p14:tracePt t="7470" x="3790950" y="3505200"/>
          <p14:tracePt t="7473" x="3803650" y="3486150"/>
          <p14:tracePt t="7476" x="3810000" y="3468688"/>
          <p14:tracePt t="7480" x="3821113" y="3444875"/>
          <p14:tracePt t="7480" x="3827463" y="3438525"/>
          <p14:tracePt t="7481" x="3833813" y="3427413"/>
          <p14:tracePt t="7482" x="3833813" y="3421063"/>
          <p14:tracePt t="7484" x="3840163" y="3408363"/>
          <p14:tracePt t="7485" x="3844925" y="3403600"/>
          <p14:tracePt t="7487" x="3851275" y="3390900"/>
          <p14:tracePt t="7489" x="3863975" y="3367088"/>
          <p14:tracePt t="7493" x="3875088" y="3343275"/>
          <p14:tracePt t="7496" x="3892550" y="3319463"/>
          <p14:tracePt t="7497" x="3898900" y="3306763"/>
          <p14:tracePt t="7498" x="3905250" y="3295650"/>
          <p14:tracePt t="7500" x="3905250" y="3289300"/>
          <p14:tracePt t="7501" x="3911600" y="3278188"/>
          <p14:tracePt t="7501" x="3916363" y="3271838"/>
          <p14:tracePt t="7504" x="3929063" y="3252788"/>
          <p14:tracePt t="7505" x="3935413" y="3235325"/>
          <p14:tracePt t="7507" x="3941763" y="3228975"/>
          <p14:tracePt t="7507" x="3946525" y="3217863"/>
          <p14:tracePt t="7508" x="3946525" y="3211513"/>
          <p14:tracePt t="7510" x="3959225" y="3200400"/>
          <p14:tracePt t="7512" x="3970338" y="3176588"/>
          <p14:tracePt t="7516" x="3989388" y="3151188"/>
          <p14:tracePt t="7520" x="4000500" y="3116263"/>
          <p14:tracePt t="7521" x="4006850" y="3103563"/>
          <p14:tracePt t="7523" x="4013200" y="3098800"/>
          <p14:tracePt t="7523" x="4019550" y="3086100"/>
          <p14:tracePt t="7524" x="4019550" y="3079750"/>
          <p14:tracePt t="7526" x="4024313" y="3068638"/>
          <p14:tracePt t="7529" x="4043363" y="3044825"/>
          <p14:tracePt t="7532" x="4048125" y="3021013"/>
          <p14:tracePt t="7537" x="4060825" y="2990850"/>
          <p14:tracePt t="7538" x="4060825" y="2984500"/>
          <p14:tracePt t="7539" x="4060825" y="2978150"/>
          <p14:tracePt t="7543" x="4071938" y="2954338"/>
          <p14:tracePt t="7546" x="4084638" y="2943225"/>
          <p14:tracePt t="7547" x="4084638" y="2930525"/>
          <p14:tracePt t="7549" x="4084638" y="2924175"/>
          <p14:tracePt t="7553" x="4102100" y="2894013"/>
          <p14:tracePt t="7556" x="4102100" y="2882900"/>
          <p14:tracePt t="7557" x="4108450" y="2882900"/>
          <p14:tracePt t="7557" x="4108450" y="2876550"/>
          <p14:tracePt t="7559" x="4114800" y="2865438"/>
          <p14:tracePt t="7562" x="4121150" y="2859088"/>
          <p14:tracePt t="7566" x="4125913" y="2841625"/>
          <p14:tracePt t="7569" x="4138613" y="2828925"/>
          <p14:tracePt t="7573" x="4144963" y="2805113"/>
          <p14:tracePt t="7574" x="4149725" y="2798763"/>
          <p14:tracePt t="7577" x="4149725" y="2792413"/>
          <p14:tracePt t="7577" x="4156075" y="2787650"/>
          <p14:tracePt t="7578" x="4156075" y="2781300"/>
          <p14:tracePt t="7580" x="4156075" y="2774950"/>
          <p14:tracePt t="7582" x="4156075" y="2768600"/>
          <p14:tracePt t="7586" x="4162425" y="2751138"/>
          <p14:tracePt t="7589" x="4168775" y="2738438"/>
          <p14:tracePt t="7593" x="4168775" y="2720975"/>
          <p14:tracePt t="7596" x="4173538" y="2709863"/>
          <p14:tracePt t="7599" x="4179888" y="2690813"/>
          <p14:tracePt t="7604" x="4186238" y="2673350"/>
          <p14:tracePt t="7604" x="4186238" y="2667000"/>
          <p14:tracePt t="7609" x="4186238" y="2649538"/>
          <p14:tracePt t="7612" x="4192588" y="2636838"/>
          <p14:tracePt t="7616" x="4198938" y="2619375"/>
          <p14:tracePt t="7620" x="4203700" y="2608263"/>
          <p14:tracePt t="7621" x="4203700" y="2601913"/>
          <p14:tracePt t="7622" x="4203700" y="2595563"/>
          <p14:tracePt t="7626" x="4216400" y="2584450"/>
          <p14:tracePt t="7629" x="4222750" y="2565400"/>
          <p14:tracePt t="7632" x="4227513" y="2554288"/>
          <p14:tracePt t="7636" x="4240213" y="2535238"/>
          <p14:tracePt t="7639" x="4240213" y="2530475"/>
          <p14:tracePt t="7643" x="4251325" y="2511425"/>
          <p14:tracePt t="7646" x="4257675" y="2500313"/>
          <p14:tracePt t="7649" x="4264025" y="2487613"/>
          <p14:tracePt t="7654" x="4281488" y="2463800"/>
          <p14:tracePt t="7654" x="4287838" y="2463800"/>
          <p14:tracePt t="7656" x="4294188" y="2452688"/>
          <p14:tracePt t="7659" x="4300538" y="2446338"/>
          <p14:tracePt t="7662" x="4318000" y="2422525"/>
          <p14:tracePt t="7666" x="4329113" y="2409825"/>
          <p14:tracePt t="7667" x="4335463" y="2398713"/>
          <p14:tracePt t="7668" x="4341813" y="2398713"/>
          <p14:tracePt t="7670" x="4341813" y="2392363"/>
          <p14:tracePt t="7670" x="4348163" y="2386013"/>
          <p14:tracePt t="7671" x="4352925" y="2386013"/>
          <p14:tracePt t="7672" x="4352925" y="2379663"/>
          <p14:tracePt t="7673" x="4352925" y="2374900"/>
          <p14:tracePt t="7676" x="4365625" y="2368550"/>
          <p14:tracePt t="7679" x="4371975" y="2362200"/>
          <p14:tracePt t="7682" x="4378325" y="2344738"/>
          <p14:tracePt t="7686" x="4378325" y="2338388"/>
          <p14:tracePt t="7690" x="4378325" y="2332038"/>
          <p14:tracePt t="7692" x="4378325" y="2327275"/>
          <p14:tracePt t="7696" x="4383088" y="2320925"/>
          <p14:tracePt t="7700" x="4383088" y="2314575"/>
          <p14:tracePt t="7703" x="4389438" y="2314575"/>
          <p14:tracePt t="7709" x="4389438" y="2308225"/>
          <p14:tracePt t="7722" x="4389438" y="2301875"/>
          <p14:tracePt t="7737" x="4389438" y="2297113"/>
          <p14:tracePt t="7748" x="4389438" y="2290763"/>
          <p14:tracePt t="7752" x="4395788" y="2290763"/>
          <p14:tracePt t="7755" x="4395788" y="2284413"/>
          <p14:tracePt t="7760" x="4402138" y="2278063"/>
          <p14:tracePt t="7763" x="4402138" y="2273300"/>
          <p14:tracePt t="7766" x="4406900" y="2273300"/>
          <p14:tracePt t="7769" x="4419600" y="2266950"/>
          <p14:tracePt t="7773" x="4419600" y="2260600"/>
          <p14:tracePt t="7774" x="4425950" y="2260600"/>
          <p14:tracePt t="7776" x="4425950" y="2254250"/>
          <p14:tracePt t="7776" x="4430713" y="2254250"/>
          <p14:tracePt t="7777" x="4437063" y="2249488"/>
          <p14:tracePt t="7780" x="4437063" y="2243138"/>
          <p14:tracePt t="7782" x="4443413" y="2243138"/>
          <p14:tracePt t="7786" x="4443413" y="2236788"/>
          <p14:tracePt t="7789" x="4443413" y="2230438"/>
          <p14:tracePt t="7790" x="4449763" y="2230438"/>
          <p14:tracePt t="7792" x="4449763" y="2224088"/>
          <p14:tracePt t="7796" x="4449763" y="2219325"/>
          <p14:tracePt t="7799" x="4449763" y="2212975"/>
          <p14:tracePt t="7803" x="4449763" y="2206625"/>
          <p14:tracePt t="7806" x="4449763" y="2200275"/>
          <p14:tracePt t="7809" x="4449763" y="2195513"/>
          <p14:tracePt t="7813" x="4449763" y="2189163"/>
          <p14:tracePt t="7817" x="4449763" y="2182813"/>
          <p14:tracePt t="7823" x="4449763" y="2176463"/>
          <p14:tracePt t="7824" x="4449763" y="2171700"/>
          <p14:tracePt t="7830" x="4449763" y="2165350"/>
          <p14:tracePt t="7838" x="4449763" y="2159000"/>
          <p14:tracePt t="7845" x="4449763" y="2152650"/>
          <p14:tracePt t="7851" x="4449763" y="2147888"/>
          <p14:tracePt t="7865" x="4443413" y="2141538"/>
          <p14:tracePt t="7885" x="4443413" y="2135188"/>
          <p14:tracePt t="7901" x="4437063" y="2135188"/>
          <p14:tracePt t="7961" x="4443413" y="2135188"/>
          <p14:tracePt t="7974" x="4443413" y="2128838"/>
          <p14:tracePt t="8014" x="4449763" y="2135188"/>
          <p14:tracePt t="8023" x="4456113" y="2141538"/>
          <p14:tracePt t="8029" x="4460875" y="2141538"/>
          <p14:tracePt t="8031" x="4460875" y="2147888"/>
          <p14:tracePt t="8034" x="4460875" y="2152650"/>
          <p14:tracePt t="8040" x="4467225" y="2152650"/>
          <p14:tracePt t="8042" x="4467225" y="2159000"/>
          <p14:tracePt t="8051" x="4467225" y="2165350"/>
          <p14:tracePt t="8058" x="4467225" y="2171700"/>
          <p14:tracePt t="8061" x="4467225" y="2176463"/>
          <p14:tracePt t="8063" x="4473575" y="2176463"/>
          <p14:tracePt t="8067" x="4473575" y="2182813"/>
          <p14:tracePt t="8071" x="4473575" y="2189163"/>
          <p14:tracePt t="8076" x="4473575" y="2195513"/>
          <p14:tracePt t="8079" x="4473575" y="2206625"/>
          <p14:tracePt t="8082" x="4473575" y="2219325"/>
          <p14:tracePt t="8087" x="4473575" y="2230438"/>
          <p14:tracePt t="8088" x="4473575" y="2236788"/>
          <p14:tracePt t="8093" x="4473575" y="2260600"/>
          <p14:tracePt t="8096" x="4473575" y="2278063"/>
          <p14:tracePt t="8099" x="4479925" y="2297113"/>
          <p14:tracePt t="8104" x="4479925" y="2332038"/>
          <p14:tracePt t="8105" x="4479925" y="2338388"/>
          <p14:tracePt t="8106" x="4479925" y="2351088"/>
          <p14:tracePt t="8109" x="4479925" y="2355850"/>
          <p14:tracePt t="8112" x="4479925" y="2386013"/>
          <p14:tracePt t="8116" x="4479925" y="2416175"/>
          <p14:tracePt t="8121" x="4479925" y="2446338"/>
          <p14:tracePt t="8127" x="4479925" y="2470150"/>
          <p14:tracePt t="8128" x="4479925" y="2481263"/>
          <p14:tracePt t="8128" x="4479925" y="2493963"/>
          <p14:tracePt t="8130" x="4479925" y="2500313"/>
          <p14:tracePt t="8133" x="4479925" y="2506663"/>
          <p14:tracePt t="8136" x="4479925" y="2517775"/>
          <p14:tracePt t="8139" x="4479925" y="2530475"/>
          <p14:tracePt t="8143" x="4479925" y="2535238"/>
          <p14:tracePt t="8146" x="4479925" y="2541588"/>
          <p14:tracePt t="8152" x="4479925" y="2547938"/>
          <p14:tracePt t="8160" x="4479925" y="2554288"/>
          <p14:tracePt t="8176" x="4479925" y="2559050"/>
          <p14:tracePt t="8179" x="4479925" y="2565400"/>
          <p14:tracePt t="8194" x="4473575" y="2565400"/>
          <p14:tracePt t="8194" x="4473575" y="2571750"/>
          <p14:tracePt t="8202" x="4473575" y="2578100"/>
          <p14:tracePt t="8207" x="4473575" y="2584450"/>
          <p14:tracePt t="8209" x="4473575" y="2589213"/>
          <p14:tracePt t="8215" x="4473575" y="2595563"/>
          <p14:tracePt t="8219" x="4473575" y="2601913"/>
          <p14:tracePt t="8221" x="4473575" y="2608263"/>
          <p14:tracePt t="8223" x="4473575" y="2613025"/>
          <p14:tracePt t="8226" x="4473575" y="2619375"/>
          <p14:tracePt t="8230" x="4479925" y="2625725"/>
          <p14:tracePt t="8233" x="4479925" y="2632075"/>
          <p14:tracePt t="8234" x="4479925" y="2636838"/>
          <p14:tracePt t="8238" x="4479925" y="2643188"/>
          <p14:tracePt t="8242" x="4479925" y="2649538"/>
          <p14:tracePt t="8246" x="4484688" y="2662238"/>
          <p14:tracePt t="8249" x="4491038" y="2667000"/>
          <p14:tracePt t="8254" x="4491038" y="2679700"/>
          <p14:tracePt t="8259" x="4491038" y="2690813"/>
          <p14:tracePt t="8262" x="4491038" y="2697163"/>
          <p14:tracePt t="8265" x="4491038" y="2703513"/>
          <p14:tracePt t="8269" x="4497388" y="2714625"/>
          <p14:tracePt t="8272" x="4497388" y="2720975"/>
          <p14:tracePt t="8276" x="4497388" y="2727325"/>
          <p14:tracePt t="8279" x="4497388" y="2738438"/>
          <p14:tracePt t="8282" x="4503738" y="2744788"/>
          <p14:tracePt t="8286" x="4503738" y="2757488"/>
          <p14:tracePt t="8287" x="4508500" y="2763838"/>
          <p14:tracePt t="8289" x="4508500" y="2768600"/>
          <p14:tracePt t="8292" x="4508500" y="2774950"/>
          <p14:tracePt t="8296" x="4521200" y="2792413"/>
          <p14:tracePt t="8299" x="4527550" y="2798763"/>
          <p14:tracePt t="8303" x="4538663" y="2811463"/>
          <p14:tracePt t="8304" x="4538663" y="2816225"/>
          <p14:tracePt t="8304" x="4545013" y="2816225"/>
          <p14:tracePt t="8309" x="4551363" y="2828925"/>
          <p14:tracePt t="8312" x="4557713" y="2841625"/>
          <p14:tracePt t="8315" x="4568825" y="2852738"/>
          <p14:tracePt t="8319" x="4575175" y="2859088"/>
          <p14:tracePt t="8320" x="4581525" y="2865438"/>
          <p14:tracePt t="8322" x="4586288" y="2865438"/>
          <p14:tracePt t="8325" x="4592638" y="2876550"/>
          <p14:tracePt t="8329" x="4598988" y="2882900"/>
          <p14:tracePt t="8332" x="4598988" y="2889250"/>
          <p14:tracePt t="8336" x="4605338" y="2894013"/>
          <p14:tracePt t="8337" x="4610100" y="2906713"/>
          <p14:tracePt t="8340" x="4616450" y="2906713"/>
          <p14:tracePt t="8342" x="4616450" y="2913063"/>
          <p14:tracePt t="8345" x="4616450" y="2919413"/>
          <p14:tracePt t="8349" x="4622800" y="2924175"/>
          <p14:tracePt t="8353" x="4622800" y="2930525"/>
          <p14:tracePt t="8354" x="4629150" y="2930525"/>
          <p14:tracePt t="8355" x="4629150" y="2936875"/>
          <p14:tracePt t="8360" x="4629150" y="2943225"/>
          <p14:tracePt t="8366" x="4629150" y="2947988"/>
          <p14:tracePt t="8368" x="4635500" y="2947988"/>
          <p14:tracePt t="8373" x="4635500" y="2954338"/>
          <p14:tracePt t="8375" x="4640263" y="2960688"/>
          <p14:tracePt t="8389" x="4640263" y="2967038"/>
          <p14:tracePt t="8396" x="4646613" y="2967038"/>
          <p14:tracePt t="8401" x="4646613" y="2971800"/>
          <p14:tracePt t="8407" x="4646613" y="2978150"/>
          <p14:tracePt t="8408" x="4652963" y="2984500"/>
          <p14:tracePt t="8415" x="4652963" y="2990850"/>
          <p14:tracePt t="8417" x="4659313" y="2990850"/>
          <p14:tracePt t="8419" x="4664075" y="2990850"/>
          <p14:tracePt t="8422" x="4664075" y="2995613"/>
          <p14:tracePt t="8425" x="4664075" y="3001963"/>
          <p14:tracePt t="8426" x="4670425" y="3008313"/>
          <p14:tracePt t="8429" x="4670425" y="3014663"/>
          <p14:tracePt t="8430" x="4676775" y="3014663"/>
          <p14:tracePt t="8433" x="4676775" y="3021013"/>
          <p14:tracePt t="8436" x="4683125" y="3025775"/>
          <p14:tracePt t="8439" x="4687888" y="3032125"/>
          <p14:tracePt t="8442" x="4687888" y="3038475"/>
          <p14:tracePt t="8445" x="4694238" y="3038475"/>
          <p14:tracePt t="8449" x="4694238" y="3044825"/>
          <p14:tracePt t="8453" x="4700588" y="3049588"/>
          <p14:tracePt t="8458" x="4700588" y="3055938"/>
          <p14:tracePt t="8460" x="4706938" y="3055938"/>
          <p14:tracePt t="8464" x="4713288" y="3055938"/>
          <p14:tracePt t="8476" x="4718050" y="3055938"/>
          <p14:tracePt t="8487" x="4724400" y="3055938"/>
          <p14:tracePt t="8491" x="4730750" y="3055938"/>
          <p14:tracePt t="8494" x="4737100" y="3055938"/>
          <p14:tracePt t="8501" x="4741863" y="3055938"/>
          <p14:tracePt t="8507" x="4748213" y="3055938"/>
          <p14:tracePt t="8510" x="4754563" y="3062288"/>
          <p14:tracePt t="8513" x="4760913" y="3062288"/>
          <p14:tracePt t="8517" x="4765675" y="3062288"/>
          <p14:tracePt t="8520" x="4772025" y="3068638"/>
          <p14:tracePt t="8523" x="4784725" y="3068638"/>
          <p14:tracePt t="8527" x="4784725" y="3073400"/>
          <p14:tracePt t="8530" x="4791075" y="3079750"/>
          <p14:tracePt t="8530" x="4795838" y="3079750"/>
          <p14:tracePt t="8533" x="4802188" y="3079750"/>
          <p14:tracePt t="8536" x="4808538" y="3086100"/>
          <p14:tracePt t="8537" x="4814888" y="3086100"/>
          <p14:tracePt t="8538" x="4819650" y="3092450"/>
          <p14:tracePt t="8542" x="4832350" y="3092450"/>
          <p14:tracePt t="8543" x="4838700" y="3098800"/>
          <p14:tracePt t="8544" x="4849813" y="3098800"/>
          <p14:tracePt t="8545" x="4849813" y="3103563"/>
          <p14:tracePt t="8546" x="4856163" y="3103563"/>
          <p14:tracePt t="8548" x="4867275" y="3103563"/>
          <p14:tracePt t="8553" x="4886325" y="3109913"/>
          <p14:tracePt t="8555" x="4903788" y="3122613"/>
          <p14:tracePt t="8559" x="4933950" y="3122613"/>
          <p14:tracePt t="8559" x="4951413" y="3127375"/>
          <p14:tracePt t="8560" x="4957763" y="3133725"/>
          <p14:tracePt t="8561" x="4964113" y="3133725"/>
          <p14:tracePt t="8562" x="4975225" y="3133725"/>
          <p14:tracePt t="8563" x="4987925" y="3133725"/>
          <p14:tracePt t="8564" x="4999038" y="3140075"/>
          <p14:tracePt t="8565" x="5005388" y="3140075"/>
          <p14:tracePt t="8569" x="5046663" y="3151188"/>
          <p14:tracePt t="8570" x="5065713" y="3151188"/>
          <p14:tracePt t="8572" x="5076825" y="3151188"/>
          <p14:tracePt t="8575" x="5130800" y="3157538"/>
          <p14:tracePt t="8579" x="5167313" y="3163888"/>
          <p14:tracePt t="8582" x="5208588" y="3170238"/>
          <p14:tracePt t="8583" x="5227638" y="3170238"/>
          <p14:tracePt t="8586" x="5256213" y="3170238"/>
          <p14:tracePt t="8587" x="5268913" y="3170238"/>
          <p14:tracePt t="8587" x="5275263" y="3176588"/>
          <p14:tracePt t="8589" x="5286375" y="3176588"/>
          <p14:tracePt t="8589" x="5299075" y="3176588"/>
          <p14:tracePt t="8590" x="5310188" y="3176588"/>
          <p14:tracePt t="8592" x="5310188" y="3181350"/>
          <p14:tracePt t="8595" x="5357813" y="3181350"/>
          <p14:tracePt t="8598" x="5381625" y="3187700"/>
          <p14:tracePt t="8603" x="5418138" y="3194050"/>
          <p14:tracePt t="8609" x="5465763" y="3205163"/>
          <p14:tracePt t="8612" x="5489575" y="3205163"/>
          <p14:tracePt t="8615" x="5513388" y="3211513"/>
          <p14:tracePt t="8620" x="5537200" y="3224213"/>
          <p14:tracePt t="8621" x="5543550" y="3224213"/>
          <p14:tracePt t="8621" x="5549900" y="3224213"/>
          <p14:tracePt t="8623" x="5556250" y="3224213"/>
          <p14:tracePt t="8623" x="5561013" y="3228975"/>
          <p14:tracePt t="8625" x="5573713" y="3235325"/>
          <p14:tracePt t="8629" x="5586413" y="3241675"/>
          <p14:tracePt t="8632" x="5597525" y="3241675"/>
          <p14:tracePt t="8636" x="5610225" y="3248025"/>
          <p14:tracePt t="8637" x="5614988" y="3248025"/>
          <p14:tracePt t="8639" x="5621338" y="3248025"/>
          <p14:tracePt t="8642" x="5627688" y="3248025"/>
          <p14:tracePt t="8645" x="5627688" y="3252788"/>
          <p14:tracePt t="8648" x="5638800" y="3252788"/>
          <p14:tracePt t="8653" x="5645150" y="3252788"/>
          <p14:tracePt t="8654" x="5651500" y="3252788"/>
          <p14:tracePt t="8656" x="5657850" y="3252788"/>
          <p14:tracePt t="8659" x="5664200" y="3252788"/>
          <p14:tracePt t="8662" x="5668963" y="3252788"/>
          <p14:tracePt t="8665" x="5675313" y="3252788"/>
          <p14:tracePt t="8669" x="5688013" y="3252788"/>
          <p14:tracePt t="8672" x="5699125" y="3252788"/>
          <p14:tracePt t="8675" x="5711825" y="3252788"/>
          <p14:tracePt t="8678" x="5722938" y="3252788"/>
          <p14:tracePt t="8682" x="5735638" y="3252788"/>
          <p14:tracePt t="8683" x="5746750" y="3252788"/>
          <p14:tracePt t="8684" x="5753100" y="3252788"/>
          <p14:tracePt t="8686" x="5759450" y="3252788"/>
          <p14:tracePt t="8688" x="5776913" y="3252788"/>
          <p14:tracePt t="8692" x="5789613" y="3252788"/>
          <p14:tracePt t="8695" x="5818188" y="3252788"/>
          <p14:tracePt t="8699" x="5848350" y="3252788"/>
          <p14:tracePt t="8699" x="5854700" y="3252788"/>
          <p14:tracePt t="8700" x="5867400" y="3252788"/>
          <p14:tracePt t="8703" x="5878513" y="3252788"/>
          <p14:tracePt t="8708" x="5932488" y="3252788"/>
          <p14:tracePt t="8712" x="5962650" y="3252788"/>
          <p14:tracePt t="8713" x="5973763" y="3252788"/>
          <p14:tracePt t="8713" x="5986463" y="3259138"/>
          <p14:tracePt t="8714" x="5997575" y="3259138"/>
          <p14:tracePt t="8716" x="6016625" y="3259138"/>
          <p14:tracePt t="8717" x="6027738" y="3259138"/>
          <p14:tracePt t="8719" x="6040438" y="3259138"/>
          <p14:tracePt t="8722" x="6070600" y="3259138"/>
          <p14:tracePt t="8723" x="6081713" y="3265488"/>
          <p14:tracePt t="8723" x="6094413" y="3265488"/>
          <p14:tracePt t="8724" x="6105525" y="3265488"/>
          <p14:tracePt t="8726" x="6129338" y="3271838"/>
          <p14:tracePt t="8728" x="6153150" y="3271838"/>
          <p14:tracePt t="8732" x="6183313" y="3278188"/>
          <p14:tracePt t="8736" x="6230938" y="3278188"/>
          <p14:tracePt t="8737" x="6254750" y="3278188"/>
          <p14:tracePt t="8739" x="6267450" y="3278188"/>
          <p14:tracePt t="8740" x="6284913" y="3278188"/>
          <p14:tracePt t="8740" x="6297613" y="3278188"/>
          <p14:tracePt t="8741" x="6308725" y="3278188"/>
          <p14:tracePt t="8742" x="6315075" y="3282950"/>
          <p14:tracePt t="8743" x="6327775" y="3282950"/>
          <p14:tracePt t="8745" x="6338888" y="3282950"/>
          <p14:tracePt t="8748" x="6399213" y="3282950"/>
          <p14:tracePt t="8752" x="6453188" y="3282950"/>
          <p14:tracePt t="8755" x="6483350" y="3282950"/>
          <p14:tracePt t="8758" x="6548438" y="3282950"/>
          <p14:tracePt t="8762" x="6596063" y="3282950"/>
          <p14:tracePt t="8763" x="6608763" y="3282950"/>
          <p14:tracePt t="8763" x="6626225" y="3282950"/>
          <p14:tracePt t="8764" x="6638925" y="3282950"/>
          <p14:tracePt t="8766" x="6673850" y="3282950"/>
          <p14:tracePt t="8767" x="6691313" y="3282950"/>
          <p14:tracePt t="8769" x="6704013" y="3282950"/>
          <p14:tracePt t="8772" x="6751638" y="3278188"/>
          <p14:tracePt t="8772" x="6769100" y="3278188"/>
          <p14:tracePt t="8773" x="6788150" y="3278188"/>
          <p14:tracePt t="8774" x="6805613" y="3278188"/>
          <p14:tracePt t="8776" x="6835775" y="3271838"/>
          <p14:tracePt t="8778" x="6865938" y="3271838"/>
          <p14:tracePt t="8782" x="6907213" y="3265488"/>
          <p14:tracePt t="8783" x="6919913" y="3265488"/>
          <p14:tracePt t="8783" x="6931025" y="3265488"/>
          <p14:tracePt t="8785" x="6967538" y="3265488"/>
          <p14:tracePt t="8788" x="6997700" y="3259138"/>
          <p14:tracePt t="8792" x="7032625" y="3259138"/>
          <p14:tracePt t="8793" x="7050088" y="3252788"/>
          <p14:tracePt t="8795" x="7062788" y="3252788"/>
          <p14:tracePt t="8798" x="7099300" y="3252788"/>
          <p14:tracePt t="8802" x="7127875" y="3248025"/>
          <p14:tracePt t="8803" x="7146925" y="3248025"/>
          <p14:tracePt t="8809" x="7177088" y="3248025"/>
          <p14:tracePt t="8809" x="7188200" y="3248025"/>
          <p14:tracePt t="8810" x="7194550" y="3248025"/>
          <p14:tracePt t="8812" x="7200900" y="3248025"/>
          <p14:tracePt t="8815" x="7218363" y="3248025"/>
          <p14:tracePt t="8819" x="7235825" y="3248025"/>
          <p14:tracePt t="8820" x="7248525" y="3248025"/>
          <p14:tracePt t="8822" x="7254875" y="3241675"/>
          <p14:tracePt t="8825" x="7259638" y="3241675"/>
          <p14:tracePt t="8828" x="7278688" y="3241675"/>
          <p14:tracePt t="8832" x="7296150" y="3241675"/>
          <p14:tracePt t="8836" x="7307263" y="3241675"/>
          <p14:tracePt t="8839" x="7319963" y="3241675"/>
          <p14:tracePt t="8839" x="7326313" y="3241675"/>
          <p14:tracePt t="8842" x="7337425" y="3241675"/>
          <p14:tracePt t="8845" x="7356475" y="3235325"/>
          <p14:tracePt t="8848" x="7385050" y="3235325"/>
          <p14:tracePt t="8852" x="7404100" y="3235325"/>
          <p14:tracePt t="8853" x="7421563" y="3235325"/>
          <p14:tracePt t="8854" x="7427913" y="3235325"/>
          <p14:tracePt t="8856" x="7451725" y="3235325"/>
          <p14:tracePt t="8858" x="7469188" y="3228975"/>
          <p14:tracePt t="8862" x="7499350" y="3228975"/>
          <p14:tracePt t="8862" x="7512050" y="3228975"/>
          <p14:tracePt t="8863" x="7516813" y="3228975"/>
          <p14:tracePt t="8864" x="7535863" y="3228975"/>
          <p14:tracePt t="8866" x="7553325" y="3228975"/>
          <p14:tracePt t="8867" x="7564438" y="3224213"/>
          <p14:tracePt t="8869" x="7570788" y="3224213"/>
          <p14:tracePt t="8870" x="7600950" y="3217863"/>
          <p14:tracePt t="8871" x="7613650" y="3217863"/>
          <p14:tracePt t="8872" x="7624763" y="3211513"/>
          <p14:tracePt t="8875" x="7642225" y="3211513"/>
          <p14:tracePt t="8878" x="7691438" y="3205163"/>
          <p14:tracePt t="8882" x="7726363" y="3200400"/>
          <p14:tracePt t="8886" x="7773988" y="3187700"/>
          <p14:tracePt t="8888" x="7804150" y="3181350"/>
          <p14:tracePt t="8892" x="7827963" y="3176588"/>
          <p14:tracePt t="8895" x="7851775" y="3170238"/>
          <p14:tracePt t="8898" x="7894638" y="3163888"/>
          <p14:tracePt t="8903" x="7935913" y="3151188"/>
          <p14:tracePt t="8903" x="7942263" y="3151188"/>
          <p14:tracePt t="8908" x="7996238" y="3133725"/>
          <p14:tracePt t="8912" x="8031163" y="3127375"/>
          <p14:tracePt t="8915" x="8061325" y="3122613"/>
          <p14:tracePt t="8919" x="8108950" y="3109913"/>
          <p14:tracePt t="8920" x="8139113" y="3109913"/>
          <p14:tracePt t="8925" x="8180388" y="3098800"/>
          <p14:tracePt t="8928" x="8240713" y="3092450"/>
          <p14:tracePt t="8932" x="8283575" y="3086100"/>
          <p14:tracePt t="8933" x="8301038" y="3086100"/>
          <p14:tracePt t="8934" x="8312150" y="3086100"/>
          <p14:tracePt t="8936" x="8361363" y="3079750"/>
          <p14:tracePt t="8942" x="8432800" y="3073400"/>
          <p14:tracePt t="8945" x="8480425" y="3068638"/>
          <p14:tracePt t="8948" x="8521700" y="3062288"/>
          <p14:tracePt t="8953" x="8558213" y="3055938"/>
          <p14:tracePt t="8954" x="8575675" y="3049588"/>
          <p14:tracePt t="8958" x="8605838" y="3044825"/>
          <p14:tracePt t="8962" x="8616950" y="3038475"/>
          <p14:tracePt t="8965" x="8629650" y="3038475"/>
          <p14:tracePt t="8969" x="8642350" y="3032125"/>
          <p14:tracePt t="8970" x="8647113" y="3025775"/>
          <p14:tracePt t="8972" x="8653463" y="3021013"/>
          <p14:tracePt t="8977" x="8659813" y="3014663"/>
          <p14:tracePt t="8981" x="8659813" y="3008313"/>
          <p14:tracePt t="8983" x="8659813" y="3001963"/>
          <p14:tracePt t="8986" x="8666163" y="2995613"/>
          <p14:tracePt t="8990" x="8666163" y="2990850"/>
          <p14:tracePt t="8992" x="8670925" y="2990850"/>
          <p14:tracePt t="8995" x="8670925" y="2984500"/>
          <p14:tracePt t="8996" x="8670925" y="2971800"/>
          <p14:tracePt t="8999" x="8670925" y="2967038"/>
          <p14:tracePt t="9002" x="8670925" y="2960688"/>
          <p14:tracePt t="9008" x="8677275" y="2936875"/>
          <p14:tracePt t="9012" x="8677275" y="2930525"/>
          <p14:tracePt t="9015" x="8683625" y="2919413"/>
          <p14:tracePt t="9019" x="8683625" y="2906713"/>
          <p14:tracePt t="9020" x="8689975" y="2900363"/>
          <p14:tracePt t="9022" x="8689975" y="2894013"/>
          <p14:tracePt t="9025" x="8694738" y="2889250"/>
          <p14:tracePt t="9028" x="8701088" y="2876550"/>
          <p14:tracePt t="9032" x="8707438" y="2865438"/>
          <p14:tracePt t="9036" x="8713788" y="2852738"/>
          <p14:tracePt t="9037" x="8713788" y="2841625"/>
          <p14:tracePt t="9039" x="8713788" y="2835275"/>
          <p14:tracePt t="9042" x="8713788" y="2828925"/>
          <p14:tracePt t="9045" x="8713788" y="2816225"/>
          <p14:tracePt t="9048" x="8720138" y="2798763"/>
          <p14:tracePt t="9053" x="8720138" y="2787650"/>
          <p14:tracePt t="9055" x="8720138" y="2774950"/>
          <p14:tracePt t="9058" x="8720138" y="2768600"/>
          <p14:tracePt t="9062" x="8720138" y="2751138"/>
          <p14:tracePt t="9065" x="8720138" y="2744788"/>
          <p14:tracePt t="9066" x="8720138" y="2738438"/>
          <p14:tracePt t="9069" x="8720138" y="2727325"/>
          <p14:tracePt t="9072" x="8720138" y="2720975"/>
          <p14:tracePt t="9075" x="8720138" y="2709863"/>
          <p14:tracePt t="9076" x="8720138" y="2703513"/>
          <p14:tracePt t="9079" x="8720138" y="2697163"/>
          <p14:tracePt t="9082" x="8720138" y="2690813"/>
          <p14:tracePt t="9086" x="8720138" y="2686050"/>
          <p14:tracePt t="9087" x="8720138" y="2679700"/>
          <p14:tracePt t="9089" x="8720138" y="2673350"/>
          <p14:tracePt t="9093" x="8720138" y="2667000"/>
          <p14:tracePt t="9096" x="8720138" y="2662238"/>
          <p14:tracePt t="9096" x="8724900" y="2662238"/>
          <p14:tracePt t="9099" x="8731250" y="2655888"/>
          <p14:tracePt t="9100" x="8737600" y="2649538"/>
          <p14:tracePt t="9103" x="8743950" y="2649538"/>
          <p14:tracePt t="9108" x="8761413" y="2636838"/>
          <p14:tracePt t="9111" x="8778875" y="2636838"/>
          <p14:tracePt t="9115" x="8797925" y="2632075"/>
          <p14:tracePt t="9116" x="8802688" y="2632075"/>
          <p14:tracePt t="9116" x="8809038" y="2625725"/>
          <p14:tracePt t="9119" x="8815388" y="2619375"/>
          <p14:tracePt t="9120" x="8832850" y="2619375"/>
          <p14:tracePt t="9121" x="8839200" y="2613025"/>
          <p14:tracePt t="9122" x="8845550" y="2613025"/>
          <p14:tracePt t="9125" x="8856663" y="2613025"/>
          <p14:tracePt t="9128" x="8880475" y="2601913"/>
          <p14:tracePt t="9131" x="8899525" y="2595563"/>
          <p14:tracePt t="9136" x="8923338" y="2589213"/>
          <p14:tracePt t="9138" x="8928100" y="2589213"/>
          <p14:tracePt t="9142" x="8947150" y="2584450"/>
          <p14:tracePt t="9145" x="8951913" y="2578100"/>
          <p14:tracePt t="9148" x="8964613" y="2571750"/>
          <p14:tracePt t="9152" x="8970963" y="2571750"/>
          <p14:tracePt t="9155" x="8977313" y="2565400"/>
          <p14:tracePt t="9156" x="8977313" y="2559050"/>
          <p14:tracePt t="9156" x="8982075" y="2559050"/>
          <p14:tracePt t="9160" x="8988425" y="2559050"/>
          <p14:tracePt t="9161" x="8988425" y="2554288"/>
          <p14:tracePt t="9165" x="8988425" y="2547938"/>
          <p14:tracePt t="9169" x="8994775" y="2547938"/>
          <p14:tracePt t="9170" x="8994775" y="2541588"/>
          <p14:tracePt t="9171" x="9001125" y="2535238"/>
          <p14:tracePt t="9176" x="9001125" y="2530475"/>
          <p14:tracePt t="9180" x="9001125" y="2524125"/>
          <p14:tracePt t="9184" x="9001125" y="2517775"/>
          <p14:tracePt t="9187" x="9001125" y="2511425"/>
          <p14:tracePt t="9189" x="9001125" y="2506663"/>
          <p14:tracePt t="9193" x="9001125" y="2500313"/>
          <p14:tracePt t="9196" x="9001125" y="2493963"/>
          <p14:tracePt t="9198" x="9001125" y="2487613"/>
          <p14:tracePt t="9203" x="9005888" y="2481263"/>
          <p14:tracePt t="9204" x="9005888" y="2476500"/>
          <p14:tracePt t="9208" x="9005888" y="2463800"/>
          <p14:tracePt t="9212" x="9005888" y="2457450"/>
          <p14:tracePt t="9215" x="9012238" y="2452688"/>
          <p14:tracePt t="9219" x="9012238" y="2439988"/>
          <p14:tracePt t="9221" x="9012238" y="2433638"/>
          <p14:tracePt t="9225" x="9012238" y="2428875"/>
          <p14:tracePt t="9230" x="9012238" y="2416175"/>
          <p14:tracePt t="9230" x="9012238" y="2409825"/>
          <p14:tracePt t="9233" x="9012238" y="2405063"/>
          <p14:tracePt t="9235" x="9012238" y="2392363"/>
          <p14:tracePt t="9238" x="9012238" y="2386013"/>
          <p14:tracePt t="9242" x="9012238" y="2379663"/>
          <p14:tracePt t="9245" x="9012238" y="2374900"/>
          <p14:tracePt t="9248" x="9012238" y="2368550"/>
          <p14:tracePt t="9253" x="9005888" y="2355850"/>
          <p14:tracePt t="9255" x="9005888" y="2344738"/>
          <p14:tracePt t="9262" x="9001125" y="2327275"/>
          <p14:tracePt t="9265" x="8994775" y="2320925"/>
          <p14:tracePt t="9269" x="8988425" y="2314575"/>
          <p14:tracePt t="9273" x="8988425" y="2301875"/>
          <p14:tracePt t="9273" x="8982075" y="2297113"/>
          <p14:tracePt t="9275" x="8982075" y="2290763"/>
          <p14:tracePt t="9279" x="8982075" y="2278063"/>
          <p14:tracePt t="9282" x="8977313" y="2273300"/>
          <p14:tracePt t="9283" x="8977313" y="2266950"/>
          <p14:tracePt t="9283" x="8970963" y="2260600"/>
          <p14:tracePt t="9286" x="8964613" y="2254250"/>
          <p14:tracePt t="9287" x="8964613" y="2249488"/>
          <p14:tracePt t="9292" x="8958263" y="2236788"/>
          <p14:tracePt t="9293" x="8958263" y="2230438"/>
          <p14:tracePt t="9298" x="8951913" y="2212975"/>
          <p14:tracePt t="9303" x="8951913" y="2200275"/>
          <p14:tracePt t="9303" x="8947150" y="2195513"/>
          <p14:tracePt t="9309" x="8940800" y="2176463"/>
          <p14:tracePt t="9310" x="8940800" y="2165350"/>
          <p14:tracePt t="9313" x="8940800" y="2159000"/>
          <p14:tracePt t="9314" x="8934450" y="2152650"/>
          <p14:tracePt t="9316" x="8934450" y="2141538"/>
          <p14:tracePt t="9319" x="8934450" y="2135188"/>
          <p14:tracePt t="9321" x="8934450" y="2128838"/>
          <p14:tracePt t="9325" x="8928100" y="2117725"/>
          <p14:tracePt t="9328" x="8928100" y="2105025"/>
          <p14:tracePt t="9331" x="8928100" y="2093913"/>
          <p14:tracePt t="9335" x="8923338" y="2081213"/>
          <p14:tracePt t="9338" x="8916988" y="2074863"/>
          <p14:tracePt t="9339" x="8916988" y="2070100"/>
          <p14:tracePt t="9340" x="8916988" y="2063750"/>
          <p14:tracePt t="9342" x="8916988" y="2057400"/>
          <p14:tracePt t="9345" x="8916988" y="2051050"/>
          <p14:tracePt t="9348" x="8910638" y="2044700"/>
          <p14:tracePt t="9352" x="8910638" y="2033588"/>
          <p14:tracePt t="9353" x="8904288" y="2033588"/>
          <p14:tracePt t="9355" x="8904288" y="2027238"/>
          <p14:tracePt t="9358" x="8904288" y="2020888"/>
          <p14:tracePt t="9361" x="8899525" y="2009775"/>
          <p14:tracePt t="9365" x="8893175" y="2003425"/>
          <p14:tracePt t="9369" x="8893175" y="1997075"/>
          <p14:tracePt t="9370" x="8893175" y="1992313"/>
          <p14:tracePt t="9371" x="8893175" y="1985963"/>
          <p14:tracePt t="9375" x="8886825" y="1979613"/>
          <p14:tracePt t="9378" x="8886825" y="1973263"/>
          <p14:tracePt t="9381" x="8880475" y="1962150"/>
          <p14:tracePt t="9385" x="8880475" y="1955800"/>
          <p14:tracePt t="9388" x="8880475" y="1949450"/>
          <p14:tracePt t="9389" x="8874125" y="1943100"/>
          <p14:tracePt t="9390" x="8874125" y="1938338"/>
          <p14:tracePt t="9391" x="8869363" y="1938338"/>
          <p14:tracePt t="9395" x="8869363" y="1931988"/>
          <p14:tracePt t="9398" x="8869363" y="1925638"/>
          <p14:tracePt t="9402" x="8869363" y="1914525"/>
          <p14:tracePt t="9403" x="8863013" y="1908175"/>
          <p14:tracePt t="9406" x="8863013" y="1895475"/>
          <p14:tracePt t="9409" x="8856663" y="1895475"/>
          <p14:tracePt t="9411" x="8856663" y="1890713"/>
          <p14:tracePt t="9415" x="8856663" y="1884363"/>
          <p14:tracePt t="9419" x="8850313" y="1871663"/>
          <p14:tracePt t="9422" x="8845550" y="1865313"/>
          <p14:tracePt t="9425" x="8845550" y="1860550"/>
          <p14:tracePt t="9428" x="8839200" y="1854200"/>
          <p14:tracePt t="9431" x="8832850" y="1841500"/>
          <p14:tracePt t="9435" x="8821738" y="1830388"/>
          <p14:tracePt t="9438" x="8815388" y="1824038"/>
          <p14:tracePt t="9441" x="8802688" y="1817688"/>
          <p14:tracePt t="9445" x="8791575" y="1806575"/>
          <p14:tracePt t="9445" x="8791575" y="1800225"/>
          <p14:tracePt t="9446" x="8785225" y="1800225"/>
          <p14:tracePt t="9449" x="8778875" y="1793875"/>
          <p14:tracePt t="9452" x="8767763" y="1782763"/>
          <p14:tracePt t="9455" x="8755063" y="1776413"/>
          <p14:tracePt t="9456" x="8755063" y="1763713"/>
          <p14:tracePt t="9458" x="8748713" y="1763713"/>
          <p14:tracePt t="9461" x="8743950" y="1752600"/>
          <p14:tracePt t="9465" x="8731250" y="1739900"/>
          <p14:tracePt t="9468" x="8720138" y="1728788"/>
          <p14:tracePt t="9472" x="8713788" y="1716088"/>
          <p14:tracePt t="9473" x="8707438" y="1709738"/>
          <p14:tracePt t="9475" x="8707438" y="1704975"/>
          <p14:tracePt t="9478" x="8694738" y="1692275"/>
          <p14:tracePt t="9479" x="8694738" y="1685925"/>
          <p14:tracePt t="9480" x="8689975" y="1681163"/>
          <p14:tracePt t="9482" x="8689975" y="1674813"/>
          <p14:tracePt t="9485" x="8683625" y="1662113"/>
          <p14:tracePt t="9488" x="8670925" y="1657350"/>
          <p14:tracePt t="9491" x="8666163" y="1638300"/>
          <p14:tracePt t="9495" x="8659813" y="1627188"/>
          <p14:tracePt t="9498" x="8653463" y="1620838"/>
          <p14:tracePt t="9502" x="8642350" y="1608138"/>
          <p14:tracePt t="9505" x="8636000" y="1603375"/>
          <p14:tracePt t="9508" x="8629650" y="1597025"/>
          <p14:tracePt t="9509" x="8623300" y="1590675"/>
          <p14:tracePt t="9511" x="8616950" y="1584325"/>
          <p14:tracePt t="9515" x="8616950" y="1579563"/>
          <p14:tracePt t="9519" x="8605838" y="1573213"/>
          <p14:tracePt t="9520" x="8599488" y="1566863"/>
          <p14:tracePt t="9523" x="8593138" y="1566863"/>
          <p14:tracePt t="9525" x="8593138" y="1560513"/>
          <p14:tracePt t="9528" x="8588375" y="1555750"/>
          <p14:tracePt t="9531" x="8582025" y="1549400"/>
          <p14:tracePt t="9535" x="8575675" y="1543050"/>
          <p14:tracePt t="9538" x="8569325" y="1543050"/>
          <p14:tracePt t="9541" x="8564563" y="1530350"/>
          <p14:tracePt t="9545" x="8551863" y="1525588"/>
          <p14:tracePt t="9549" x="8545513" y="1519238"/>
          <p14:tracePt t="9552" x="8540750" y="1512888"/>
          <p14:tracePt t="9555" x="8540750" y="1506538"/>
          <p14:tracePt t="9558" x="8534400" y="1501775"/>
          <p14:tracePt t="9559" x="8521700" y="1495425"/>
          <p14:tracePt t="9563" x="8515350" y="1489075"/>
          <p14:tracePt t="9565" x="8510588" y="1482725"/>
          <p14:tracePt t="9569" x="8497888" y="1471613"/>
          <p14:tracePt t="9571" x="8491538" y="1471613"/>
          <p14:tracePt t="9575" x="8480425" y="1458913"/>
          <p14:tracePt t="9578" x="8474075" y="1452563"/>
          <p14:tracePt t="9581" x="8462963" y="1447800"/>
          <p14:tracePt t="9585" x="8450263" y="1441450"/>
          <p14:tracePt t="9588" x="8443913" y="1441450"/>
          <p14:tracePt t="9589" x="8443913" y="1435100"/>
          <p14:tracePt t="9591" x="8432800" y="1428750"/>
          <p14:tracePt t="9595" x="8426450" y="1423988"/>
          <p14:tracePt t="9600" x="8420100" y="1423988"/>
          <p14:tracePt t="9602" x="8420100" y="1417638"/>
          <p14:tracePt t="9609" x="8413750" y="1417638"/>
          <p14:tracePt t="9612" x="8413750" y="1411288"/>
          <p14:tracePt t="9616" x="8408988" y="1411288"/>
          <p14:tracePt t="9619" x="8408988" y="1404938"/>
          <p14:tracePt t="9627" x="8402638" y="1400175"/>
          <p14:tracePt t="9636" x="8402638" y="1393825"/>
          <p14:tracePt t="9638" x="8396288" y="1393825"/>
          <p14:tracePt t="9645" x="8389938" y="1393825"/>
          <p14:tracePt t="9647" x="8389938" y="1387475"/>
          <p14:tracePt t="9649" x="8389938" y="1381125"/>
          <p14:tracePt t="9652" x="8385175" y="1381125"/>
          <p14:tracePt t="9655" x="8378825" y="1381125"/>
          <p14:tracePt t="9658" x="8378825" y="1376363"/>
          <p14:tracePt t="9661" x="8372475" y="1370013"/>
          <p14:tracePt t="9664" x="8366125" y="1370013"/>
          <p14:tracePt t="9669" x="8361363" y="1370013"/>
          <p14:tracePt t="9670" x="8355013" y="1370013"/>
          <p14:tracePt t="9670" x="8355013" y="1363663"/>
          <p14:tracePt t="9672" x="8355013" y="1357313"/>
          <p14:tracePt t="9674" x="8348663" y="1357313"/>
          <p14:tracePt t="9678" x="8342313" y="1357313"/>
          <p14:tracePt t="9681" x="8331200" y="1350963"/>
          <p14:tracePt t="9685" x="8318500" y="1346200"/>
          <p14:tracePt t="9686" x="8307388" y="1346200"/>
          <p14:tracePt t="9689" x="8301038" y="1346200"/>
          <p14:tracePt t="9691" x="8294688" y="1346200"/>
          <p14:tracePt t="9694" x="8277225" y="1333500"/>
          <p14:tracePt t="9698" x="8264525" y="1333500"/>
          <p14:tracePt t="9702" x="8247063" y="1327150"/>
          <p14:tracePt t="9704" x="8240713" y="1322388"/>
          <p14:tracePt t="9708" x="8223250" y="1316038"/>
          <p14:tracePt t="9709" x="8210550" y="1316038"/>
          <p14:tracePt t="9711" x="8205788" y="1309688"/>
          <p14:tracePt t="9714" x="8193088" y="1309688"/>
          <p14:tracePt t="9719" x="8175625" y="1303338"/>
          <p14:tracePt t="9721" x="8169275" y="1298575"/>
          <p14:tracePt t="9724" x="8151813" y="1298575"/>
          <p14:tracePt t="9728" x="8139113" y="1292225"/>
          <p14:tracePt t="9729" x="8128000" y="1292225"/>
          <p14:tracePt t="9731" x="8121650" y="1292225"/>
          <p14:tracePt t="9735" x="8104188" y="1285875"/>
          <p14:tracePt t="9738" x="8091488" y="1279525"/>
          <p14:tracePt t="9741" x="8085138" y="1279525"/>
          <p14:tracePt t="9745" x="8067675" y="1273175"/>
          <p14:tracePt t="9748" x="8054975" y="1273175"/>
          <p14:tracePt t="9752" x="8037513" y="1268413"/>
          <p14:tracePt t="9755" x="8031163" y="1268413"/>
          <p14:tracePt t="9758" x="8020050" y="1268413"/>
          <p14:tracePt t="9759" x="8007350" y="1268413"/>
          <p14:tracePt t="9762" x="8001000" y="1268413"/>
          <p14:tracePt t="9764" x="7989888" y="1268413"/>
          <p14:tracePt t="9769" x="7972425" y="1268413"/>
          <p14:tracePt t="9771" x="7966075" y="1268413"/>
          <p14:tracePt t="9774" x="7948613" y="1268413"/>
          <p14:tracePt t="9778" x="7929563" y="1268413"/>
          <p14:tracePt t="9779" x="7923213" y="1268413"/>
          <p14:tracePt t="9781" x="7918450" y="1268413"/>
          <p14:tracePt t="9785" x="7894638" y="1262063"/>
          <p14:tracePt t="9788" x="7881938" y="1262063"/>
          <p14:tracePt t="9789" x="7870825" y="1255713"/>
          <p14:tracePt t="9790" x="7864475" y="1255713"/>
          <p14:tracePt t="9792" x="7851775" y="1255713"/>
          <p14:tracePt t="9794" x="7840663" y="1255713"/>
          <p14:tracePt t="9798" x="7827963" y="1255713"/>
          <p14:tracePt t="9799" x="7816850" y="1255713"/>
          <p14:tracePt t="9802" x="7804150" y="1255713"/>
          <p14:tracePt t="9803" x="7797800" y="1249363"/>
          <p14:tracePt t="9808" x="7773988" y="1249363"/>
          <p14:tracePt t="9811" x="7756525" y="1244600"/>
          <p14:tracePt t="9814" x="7732713" y="1238250"/>
          <p14:tracePt t="9818" x="7715250" y="1231900"/>
          <p14:tracePt t="9821" x="7702550" y="1231900"/>
          <p14:tracePt t="9822" x="7691438" y="1231900"/>
          <p14:tracePt t="9824" x="7678738" y="1231900"/>
          <p14:tracePt t="9828" x="7667625" y="1220788"/>
          <p14:tracePt t="9831" x="7648575" y="1220788"/>
          <p14:tracePt t="9835" x="7624763" y="1214438"/>
          <p14:tracePt t="9838" x="7607300" y="1214438"/>
          <p14:tracePt t="9839" x="7594600" y="1208088"/>
          <p14:tracePt t="9840" x="7589838" y="1208088"/>
          <p14:tracePt t="9842" x="7577138" y="1201738"/>
          <p14:tracePt t="9844" x="7559675" y="1201738"/>
          <p14:tracePt t="9848" x="7540625" y="1195388"/>
          <p14:tracePt t="9852" x="7512050" y="1190625"/>
          <p14:tracePt t="9852" x="7499350" y="1190625"/>
          <p14:tracePt t="9854" x="7481888" y="1184275"/>
          <p14:tracePt t="9858" x="7458075" y="1177925"/>
          <p14:tracePt t="9861" x="7415213" y="1171575"/>
          <p14:tracePt t="9864" x="7385050" y="1166813"/>
          <p14:tracePt t="9869" x="7350125" y="1160463"/>
          <p14:tracePt t="9870" x="7337425" y="1160463"/>
          <p14:tracePt t="9870" x="7332663" y="1160463"/>
          <p14:tracePt t="9872" x="7319963" y="1154113"/>
          <p14:tracePt t="9873" x="7302500" y="1154113"/>
          <p14:tracePt t="9875" x="7296150" y="1154113"/>
          <p14:tracePt t="9876" x="7278688" y="1147763"/>
          <p14:tracePt t="9878" x="7272338" y="1147763"/>
          <p14:tracePt t="9881" x="7248525" y="1147763"/>
          <p14:tracePt t="9885" x="7212013" y="1136650"/>
          <p14:tracePt t="9886" x="7205663" y="1136650"/>
          <p14:tracePt t="9888" x="7200900" y="1136650"/>
          <p14:tracePt t="9889" x="7188200" y="1136650"/>
          <p14:tracePt t="9891" x="7181850" y="1136650"/>
          <p14:tracePt t="9894" x="7164388" y="1130300"/>
          <p14:tracePt t="9898" x="7146925" y="1130300"/>
          <p14:tracePt t="9902" x="7134225" y="1130300"/>
          <p14:tracePt t="9903" x="7127875" y="1130300"/>
          <p14:tracePt t="9904" x="7123113" y="1130300"/>
          <p14:tracePt t="9908" x="7110413" y="1123950"/>
          <p14:tracePt t="9911" x="7104063" y="1119188"/>
          <p14:tracePt t="9914" x="7086600" y="1119188"/>
          <p14:tracePt t="9918" x="7080250" y="1119188"/>
          <p14:tracePt t="9921" x="7069138" y="1119188"/>
          <p14:tracePt t="9924" x="7056438" y="1119188"/>
          <p14:tracePt t="9928" x="7045325" y="1119188"/>
          <p14:tracePt t="9931" x="7032625" y="1112838"/>
          <p14:tracePt t="9936" x="7015163" y="1112838"/>
          <p14:tracePt t="9941" x="6997700" y="1112838"/>
          <p14:tracePt t="9944" x="6978650" y="1112838"/>
          <p14:tracePt t="9948" x="6967538" y="1112838"/>
          <p14:tracePt t="9952" x="6948488" y="1112838"/>
          <p14:tracePt t="9952" x="6943725" y="1112838"/>
          <p14:tracePt t="9954" x="6937375" y="1112838"/>
          <p14:tracePt t="9958" x="6919913" y="1112838"/>
          <p14:tracePt t="9961" x="6907213" y="1112838"/>
          <p14:tracePt t="9964" x="6889750" y="1112838"/>
          <p14:tracePt t="9969" x="6870700" y="1112838"/>
          <p14:tracePt t="9969" x="6865938" y="1112838"/>
          <p14:tracePt t="9971" x="6859588" y="1112838"/>
          <p14:tracePt t="9974" x="6835775" y="1112838"/>
          <p14:tracePt t="9978" x="6818313" y="1112838"/>
          <p14:tracePt t="9981" x="6805613" y="1112838"/>
          <p14:tracePt t="9985" x="6781800" y="1112838"/>
          <p14:tracePt t="9986" x="6775450" y="1112838"/>
          <p14:tracePt t="9986" x="6769100" y="1112838"/>
          <p14:tracePt t="9988" x="6764338" y="1112838"/>
          <p14:tracePt t="9991" x="6745288" y="1112838"/>
          <p14:tracePt t="9994" x="6721475" y="1112838"/>
          <p14:tracePt t="9998" x="6697663" y="1112838"/>
          <p14:tracePt t="10002" x="6667500" y="1112838"/>
          <p14:tracePt t="10003" x="6656388" y="1112838"/>
          <p14:tracePt t="10003" x="6650038" y="1112838"/>
          <p14:tracePt t="10008" x="6619875" y="1112838"/>
          <p14:tracePt t="10011" x="6589713" y="1106488"/>
          <p14:tracePt t="10014" x="6548438" y="1106488"/>
          <p14:tracePt t="10018" x="6518275" y="1100138"/>
          <p14:tracePt t="10019" x="6500813" y="1100138"/>
          <p14:tracePt t="10021" x="6494463" y="1100138"/>
          <p14:tracePt t="10022" x="6470650" y="1100138"/>
          <p14:tracePt t="10023" x="6464300" y="1100138"/>
          <p14:tracePt t="10024" x="6453188" y="1100138"/>
          <p14:tracePt t="10028" x="6416675" y="1100138"/>
          <p14:tracePt t="10031" x="6386513" y="1100138"/>
          <p14:tracePt t="10035" x="6345238" y="1100138"/>
          <p14:tracePt t="10036" x="6321425" y="1100138"/>
          <p14:tracePt t="10038" x="6308725" y="1100138"/>
          <p14:tracePt t="10041" x="6284913" y="1100138"/>
          <p14:tracePt t="10044" x="6243638" y="1100138"/>
          <p14:tracePt t="10048" x="6213475" y="1093788"/>
          <p14:tracePt t="10052" x="6172200" y="1093788"/>
          <p14:tracePt t="10054" x="6142038" y="1093788"/>
          <p14:tracePt t="10058" x="6111875" y="1093788"/>
          <p14:tracePt t="10059" x="6100763" y="1093788"/>
          <p14:tracePt t="10059" x="6088063" y="1093788"/>
          <p14:tracePt t="10060" x="6075363" y="1093788"/>
          <p14:tracePt t="10062" x="6070600" y="1093788"/>
          <p14:tracePt t="10062" x="6057900" y="1093788"/>
          <p14:tracePt t="10064" x="6034088" y="1093788"/>
          <p14:tracePt t="10069" x="5992813" y="1093788"/>
          <p14:tracePt t="10069" x="5986463" y="1093788"/>
          <p14:tracePt t="10071" x="5969000" y="1093788"/>
          <p14:tracePt t="10074" x="5932488" y="1093788"/>
          <p14:tracePt t="10078" x="5902325" y="1093788"/>
          <p14:tracePt t="10081" x="5867400" y="1093788"/>
          <p14:tracePt t="10085" x="5824538" y="1089025"/>
          <p14:tracePt t="10086" x="5807075" y="1089025"/>
          <p14:tracePt t="10088" x="5794375" y="1089025"/>
          <p14:tracePt t="10091" x="5765800" y="1089025"/>
          <p14:tracePt t="10094" x="5735638" y="1082675"/>
          <p14:tracePt t="10098" x="5705475" y="1082675"/>
          <p14:tracePt t="10102" x="5675313" y="1082675"/>
          <p14:tracePt t="10103" x="5664200" y="1082675"/>
          <p14:tracePt t="10104" x="5651500" y="1082675"/>
          <p14:tracePt t="10106" x="5638800" y="1082675"/>
          <p14:tracePt t="10107" x="5634038" y="1082675"/>
          <p14:tracePt t="10111" x="5614988" y="1082675"/>
          <p14:tracePt t="10114" x="5580063" y="1082675"/>
          <p14:tracePt t="10118" x="5561013" y="1082675"/>
          <p14:tracePt t="10119" x="5549900" y="1082675"/>
          <p14:tracePt t="10121" x="5537200" y="1089025"/>
          <p14:tracePt t="10124" x="5519738" y="1089025"/>
          <p14:tracePt t="10128" x="5489575" y="1089025"/>
          <p14:tracePt t="10131" x="5472113" y="1093788"/>
          <p14:tracePt t="10135" x="5424488" y="1100138"/>
          <p14:tracePt t="10138" x="5407025" y="1100138"/>
          <p14:tracePt t="10141" x="5364163" y="1106488"/>
          <p14:tracePt t="10144" x="5322888" y="1112838"/>
          <p14:tracePt t="10148" x="5280025" y="1123950"/>
          <p14:tracePt t="10152" x="5221288" y="1130300"/>
          <p14:tracePt t="10152" x="5208588" y="1136650"/>
          <p14:tracePt t="10154" x="5178425" y="1143000"/>
          <p14:tracePt t="10158" x="5137150" y="1147763"/>
          <p14:tracePt t="10161" x="5095875" y="1154113"/>
          <p14:tracePt t="10162" x="5059363" y="1166813"/>
          <p14:tracePt t="10164" x="5046663" y="1166813"/>
          <p14:tracePt t="10169" x="4981575" y="1177925"/>
          <p14:tracePt t="10170" x="4957763" y="1184275"/>
          <p14:tracePt t="10174" x="4903788" y="1190625"/>
          <p14:tracePt t="10178" x="4873625" y="1201738"/>
          <p14:tracePt t="10181" x="4843463" y="1208088"/>
          <p14:tracePt t="10185" x="4802188" y="1214438"/>
          <p14:tracePt t="10186" x="4778375" y="1220788"/>
          <p14:tracePt t="10188" x="4772025" y="1225550"/>
          <p14:tracePt t="10188" x="4765675" y="1225550"/>
          <p14:tracePt t="10189" x="4754563" y="1225550"/>
          <p14:tracePt t="10191" x="4741863" y="1225550"/>
          <p14:tracePt t="10192" x="4730750" y="1225550"/>
          <p14:tracePt t="10193" x="4724400" y="1231900"/>
          <p14:tracePt t="10194" x="4718050" y="1231900"/>
          <p14:tracePt t="10198" x="4700588" y="1238250"/>
          <p14:tracePt t="10202" x="4670425" y="1244600"/>
          <p14:tracePt t="10208" x="4635500" y="1249363"/>
          <p14:tracePt t="10211" x="4616450" y="1255713"/>
          <p14:tracePt t="10214" x="4605338" y="1262063"/>
          <p14:tracePt t="10219" x="4581525" y="1268413"/>
          <p14:tracePt t="10221" x="4568825" y="1273175"/>
          <p14:tracePt t="10224" x="4557713" y="1279525"/>
          <p14:tracePt t="10228" x="4551363" y="1285875"/>
          <p14:tracePt t="10231" x="4545013" y="1292225"/>
          <p14:tracePt t="10236" x="4533900" y="1298575"/>
          <p14:tracePt t="10241" x="4527550" y="1309688"/>
          <p14:tracePt t="10242" x="4527550" y="1316038"/>
          <p14:tracePt t="10244" x="4521200" y="1322388"/>
          <p14:tracePt t="10248" x="4521200" y="1333500"/>
          <p14:tracePt t="10252" x="4514850" y="1346200"/>
          <p14:tracePt t="10253" x="4514850" y="1350963"/>
          <p14:tracePt t="10253" x="4514850" y="1357313"/>
          <p14:tracePt t="10255" x="4508500" y="1357313"/>
          <p14:tracePt t="10255" x="4508500" y="1363663"/>
          <p14:tracePt t="10258" x="4503738" y="1370013"/>
          <p14:tracePt t="10261" x="4503738" y="1376363"/>
          <p14:tracePt t="10264" x="4497388" y="1387475"/>
          <p14:tracePt t="10269" x="4491038" y="1400175"/>
          <p14:tracePt t="10269" x="4491038" y="1404938"/>
          <p14:tracePt t="10274" x="4484688" y="1423988"/>
          <p14:tracePt t="10278" x="4484688" y="1428750"/>
          <p14:tracePt t="10281" x="4479925" y="1441450"/>
          <p14:tracePt t="10285" x="4479925" y="1452563"/>
          <p14:tracePt t="10286" x="4479925" y="1458913"/>
          <p14:tracePt t="10287" x="4479925" y="1465263"/>
          <p14:tracePt t="10291" x="4473575" y="1471613"/>
          <p14:tracePt t="10292" x="4473575" y="1482725"/>
          <p14:tracePt t="10295" x="4473575" y="1489075"/>
          <p14:tracePt t="10297" x="4473575" y="1501775"/>
          <p14:tracePt t="10302" x="4467225" y="1512888"/>
          <p14:tracePt t="10303" x="4467225" y="1525588"/>
          <p14:tracePt t="10308" x="4467225" y="1536700"/>
          <p14:tracePt t="10311" x="4467225" y="1560513"/>
          <p14:tracePt t="10314" x="4467225" y="1573213"/>
          <p14:tracePt t="10318" x="4467225" y="1597025"/>
          <p14:tracePt t="10321" x="4467225" y="1608138"/>
          <p14:tracePt t="10324" x="4467225" y="1627188"/>
          <p14:tracePt t="10327" x="4460875" y="1644650"/>
          <p14:tracePt t="10331" x="4460875" y="1662113"/>
          <p14:tracePt t="10335" x="4460875" y="1685925"/>
          <p14:tracePt t="10336" x="4460875" y="1698625"/>
          <p14:tracePt t="10338" x="4460875" y="1704975"/>
          <p14:tracePt t="10341" x="4460875" y="1716088"/>
          <p14:tracePt t="10344" x="4460875" y="1739900"/>
          <p14:tracePt t="10347" x="4460875" y="1758950"/>
          <p14:tracePt t="10352" x="4449763" y="1787525"/>
          <p14:tracePt t="10352" x="4449763" y="1793875"/>
          <p14:tracePt t="10354" x="4449763" y="1806575"/>
          <p14:tracePt t="10358" x="4443413" y="1824038"/>
          <p14:tracePt t="10361" x="4437063" y="1841500"/>
          <p14:tracePt t="10364" x="4430713" y="1865313"/>
          <p14:tracePt t="10369" x="4419600" y="1890713"/>
          <p14:tracePt t="10370" x="4406900" y="1901825"/>
          <p14:tracePt t="10374" x="4395788" y="1931988"/>
          <p14:tracePt t="10378" x="4383088" y="1955800"/>
          <p14:tracePt t="10381" x="4371975" y="1973263"/>
          <p14:tracePt t="10388" x="4348163" y="2020888"/>
          <p14:tracePt t="10389" x="4341813" y="2033588"/>
          <p14:tracePt t="10390" x="4341813" y="2039938"/>
          <p14:tracePt t="10392" x="4335463" y="2063750"/>
          <p14:tracePt t="10394" x="4329113" y="2070100"/>
          <p14:tracePt t="10397" x="4329113" y="2105025"/>
          <p14:tracePt t="10402" x="4329113" y="2135188"/>
          <p14:tracePt t="10403" x="4329113" y="2159000"/>
          <p14:tracePt t="10408" x="4329113" y="2195513"/>
          <p14:tracePt t="10411" x="4329113" y="2224088"/>
          <p14:tracePt t="10414" x="4335463" y="2260600"/>
          <p14:tracePt t="10419" x="4341813" y="2297113"/>
          <p14:tracePt t="10420" x="4341813" y="2308225"/>
          <p14:tracePt t="10420" x="4348163" y="2314575"/>
          <p14:tracePt t="10422" x="4352925" y="2338388"/>
          <p14:tracePt t="10423" x="4352925" y="2344738"/>
          <p14:tracePt t="10424" x="4359275" y="2351088"/>
          <p14:tracePt t="10428" x="4365625" y="2374900"/>
          <p14:tracePt t="10431" x="4371975" y="2392363"/>
          <p14:tracePt t="10436" x="4383088" y="2433638"/>
          <p14:tracePt t="10437" x="4389438" y="2446338"/>
          <p14:tracePt t="10438" x="4389438" y="2457450"/>
          <p14:tracePt t="10441" x="4395788" y="2470150"/>
          <p14:tracePt t="10444" x="4402138" y="2493963"/>
          <p14:tracePt t="10448" x="4402138" y="2524125"/>
          <p14:tracePt t="10452" x="4406900" y="2547938"/>
          <p14:tracePt t="10453" x="4413250" y="2554288"/>
          <p14:tracePt t="10453" x="4413250" y="2565400"/>
          <p14:tracePt t="10455" x="4413250" y="2571750"/>
          <p14:tracePt t="10455" x="4413250" y="2578100"/>
          <p14:tracePt t="10456" x="4413250" y="2584450"/>
          <p14:tracePt t="10458" x="4413250" y="2589213"/>
          <p14:tracePt t="10461" x="4419600" y="2613025"/>
          <p14:tracePt t="10464" x="4425950" y="2636838"/>
          <p14:tracePt t="10469" x="4430713" y="2679700"/>
          <p14:tracePt t="10470" x="4430713" y="2686050"/>
          <p14:tracePt t="10474" x="4437063" y="2703513"/>
          <p14:tracePt t="10477" x="4449763" y="2744788"/>
          <p14:tracePt t="10481" x="4456113" y="2768600"/>
          <p14:tracePt t="10485" x="4479925" y="2816225"/>
          <p14:tracePt t="10486" x="4491038" y="2828925"/>
          <p14:tracePt t="10488" x="4491038" y="2846388"/>
          <p14:tracePt t="10488" x="4503738" y="2852738"/>
          <p14:tracePt t="10491" x="4514850" y="2876550"/>
          <p14:tracePt t="10494" x="4538663" y="2906713"/>
          <p14:tracePt t="10498" x="4581525" y="2936875"/>
          <p14:tracePt t="10502" x="4622800" y="2978150"/>
          <p14:tracePt t="10503" x="4646613" y="2990850"/>
          <p14:tracePt t="10504" x="4659313" y="3001963"/>
          <p14:tracePt t="10507" x="4687888" y="3021013"/>
          <p14:tracePt t="10511" x="4724400" y="3049588"/>
          <p14:tracePt t="10514" x="4760913" y="3062288"/>
          <p14:tracePt t="10518" x="4814888" y="3086100"/>
          <p14:tracePt t="10521" x="4838700" y="3098800"/>
          <p14:tracePt t="10522" x="4843463" y="3098800"/>
          <p14:tracePt t="10522" x="4856163" y="3109913"/>
          <p14:tracePt t="10523" x="4867275" y="3116263"/>
          <p14:tracePt t="10525" x="4879975" y="3116263"/>
          <p14:tracePt t="10527" x="4903788" y="3127375"/>
          <p14:tracePt t="10531" x="4933950" y="3133725"/>
          <p14:tracePt t="10535" x="4975225" y="3151188"/>
          <p14:tracePt t="10541" x="5022850" y="3157538"/>
          <p14:tracePt t="10544" x="5059363" y="3163888"/>
          <p14:tracePt t="10547" x="5113338" y="3176588"/>
          <p14:tracePt t="10552" x="5167313" y="3194050"/>
          <p14:tracePt t="10552" x="5184775" y="3194050"/>
          <p14:tracePt t="10554" x="5208588" y="3200400"/>
          <p14:tracePt t="10555" x="5245100" y="3205163"/>
          <p14:tracePt t="10557" x="5286375" y="3211513"/>
          <p14:tracePt t="10561" x="5353050" y="3224213"/>
          <p14:tracePt t="10564" x="5435600" y="3235325"/>
          <p14:tracePt t="10569" x="5573713" y="3252788"/>
          <p14:tracePt t="10569" x="5603875" y="3259138"/>
          <p14:tracePt t="10574" x="5735638" y="3271838"/>
          <p14:tracePt t="10577" x="5854700" y="3271838"/>
          <p14:tracePt t="10581" x="5949950" y="3278188"/>
          <p14:tracePt t="10585" x="6051550" y="3278188"/>
          <p14:tracePt t="10586" x="6111875" y="3278188"/>
          <p14:tracePt t="10588" x="6135688" y="3278188"/>
          <p14:tracePt t="10591" x="6207125" y="3278188"/>
          <p14:tracePt t="10591" x="6226175" y="3278188"/>
          <p14:tracePt t="10592" x="6261100" y="3278188"/>
          <p14:tracePt t="10593" x="6284913" y="3278188"/>
          <p14:tracePt t="10595" x="6308725" y="3278188"/>
          <p14:tracePt t="10595" x="6332538" y="3278188"/>
          <p14:tracePt t="10597" x="6369050" y="3278188"/>
          <p14:tracePt t="10602" x="6453188" y="3265488"/>
          <p14:tracePt t="10603" x="6494463" y="3259138"/>
          <p14:tracePt t="10607" x="6565900" y="3252788"/>
          <p14:tracePt t="10611" x="6619875" y="3241675"/>
          <p14:tracePt t="10614" x="6673850" y="3235325"/>
          <p14:tracePt t="10619" x="6764338" y="3217863"/>
          <p14:tracePt t="10621" x="6799263" y="3211513"/>
          <p14:tracePt t="10622" x="6818313" y="3211513"/>
          <p14:tracePt t="10622" x="6835775" y="3205163"/>
          <p14:tracePt t="10623" x="6853238" y="3200400"/>
          <p14:tracePt t="10625" x="6870700" y="3200400"/>
          <p14:tracePt t="10625" x="6889750" y="3194050"/>
          <p14:tracePt t="10626" x="6907213" y="3194050"/>
          <p14:tracePt t="10628" x="6924675" y="3187700"/>
          <p14:tracePt t="10628" x="6943725" y="3187700"/>
          <p14:tracePt t="10631" x="6978650" y="3181350"/>
          <p14:tracePt t="10636" x="7075488" y="3163888"/>
          <p14:tracePt t="10636" x="7092950" y="3163888"/>
          <p14:tracePt t="10641" x="7164388" y="3157538"/>
          <p14:tracePt t="10644" x="7218363" y="3146425"/>
          <p14:tracePt t="10645" x="7259638" y="3140075"/>
          <p14:tracePt t="10647" x="7296150" y="3133725"/>
          <p14:tracePt t="10652" x="7380288" y="3122613"/>
          <p14:tracePt t="10653" x="7391400" y="3122613"/>
          <p14:tracePt t="10653" x="7410450" y="3116263"/>
          <p14:tracePt t="10655" x="7439025" y="3116263"/>
          <p14:tracePt t="10657" x="7469188" y="3109913"/>
          <p14:tracePt t="10661" x="7512050" y="3098800"/>
          <p14:tracePt t="10664" x="7546975" y="3086100"/>
          <p14:tracePt t="10669" x="7607300" y="3068638"/>
          <p14:tracePt t="10670" x="7624763" y="3055938"/>
          <p14:tracePt t="10674" x="7654925" y="3044825"/>
          <p14:tracePt t="10677" x="7685088" y="3032125"/>
          <p14:tracePt t="10681" x="7708900" y="3014663"/>
          <p14:tracePt t="10685" x="7732713" y="3001963"/>
          <p14:tracePt t="10688" x="7750175" y="2990850"/>
          <p14:tracePt t="10691" x="7762875" y="2978150"/>
          <p14:tracePt t="10694" x="7773988" y="2967038"/>
          <p14:tracePt t="10695" x="7786688" y="2960688"/>
          <p14:tracePt t="10696" x="7793038" y="2954338"/>
          <p14:tracePt t="10698" x="7804150" y="2947988"/>
          <p14:tracePt t="10702" x="7821613" y="2936875"/>
          <p14:tracePt t="10703" x="7834313" y="2930525"/>
          <p14:tracePt t="10707" x="7858125" y="2919413"/>
          <p14:tracePt t="10711" x="7899400" y="2900363"/>
          <p14:tracePt t="10714" x="7929563" y="2889250"/>
          <p14:tracePt t="10715" x="7942263" y="2882900"/>
          <p14:tracePt t="10716" x="7959725" y="2882900"/>
          <p14:tracePt t="10718" x="7966075" y="2876550"/>
          <p14:tracePt t="10721" x="8001000" y="2865438"/>
          <p14:tracePt t="10724" x="8031163" y="2852738"/>
          <p14:tracePt t="10727" x="8074025" y="2835275"/>
          <p14:tracePt t="10731" x="8104188" y="2822575"/>
          <p14:tracePt t="10732" x="8121650" y="2816225"/>
          <p14:tracePt t="10732" x="8128000" y="2811463"/>
          <p14:tracePt t="10733" x="8132763" y="2811463"/>
          <p14:tracePt t="10734" x="8151813" y="2805113"/>
          <p14:tracePt t="10736" x="8162925" y="2798763"/>
          <p14:tracePt t="10740" x="8205788" y="2781300"/>
          <p14:tracePt t="10744" x="8223250" y="2768600"/>
          <p14:tracePt t="10745" x="8234363" y="2763838"/>
          <p14:tracePt t="10747" x="8240713" y="2757488"/>
          <p14:tracePt t="10752" x="8270875" y="2738438"/>
          <p14:tracePt t="10754" x="8283575" y="2727325"/>
          <p14:tracePt t="10757" x="8294688" y="2714625"/>
          <p14:tracePt t="10761" x="8307388" y="2703513"/>
          <p14:tracePt t="10764" x="8318500" y="2690813"/>
          <p14:tracePt t="10769" x="8335963" y="2673350"/>
          <p14:tracePt t="10770" x="8335963" y="2667000"/>
          <p14:tracePt t="10770" x="8348663" y="2662238"/>
          <p14:tracePt t="10774" x="8355013" y="2649538"/>
          <p14:tracePt t="10777" x="8366125" y="2636838"/>
          <p14:tracePt t="10780" x="8385175" y="2619375"/>
          <p14:tracePt t="10785" x="8396288" y="2595563"/>
          <p14:tracePt t="10788" x="8408988" y="2578100"/>
          <p14:tracePt t="10791" x="8426450" y="2559050"/>
          <p14:tracePt t="10794" x="8432800" y="2541588"/>
          <p14:tracePt t="10795" x="8443913" y="2535238"/>
          <p14:tracePt t="10797" x="8450263" y="2524125"/>
          <p14:tracePt t="10802" x="8474075" y="2487613"/>
          <p14:tracePt t="10803" x="8486775" y="2476500"/>
          <p14:tracePt t="10807" x="8497888" y="2452688"/>
          <p14:tracePt t="10810" x="8515350" y="2433638"/>
          <p14:tracePt t="10814" x="8528050" y="2416175"/>
          <p14:tracePt t="10815" x="8540750" y="2405063"/>
          <p14:tracePt t="10817" x="8540750" y="2392363"/>
          <p14:tracePt t="10822" x="8564563" y="2362200"/>
          <p14:tracePt t="10822" x="8569325" y="2362200"/>
          <p14:tracePt t="10824" x="8575675" y="2351088"/>
          <p14:tracePt t="10827" x="8593138" y="2332038"/>
          <p14:tracePt t="10831" x="8599488" y="2314575"/>
          <p14:tracePt t="10835" x="8616950" y="2290763"/>
          <p14:tracePt t="10841" x="8636000" y="2266950"/>
          <p14:tracePt t="10844" x="8647113" y="2254250"/>
          <p14:tracePt t="10847" x="8659813" y="2243138"/>
          <p14:tracePt t="10852" x="8677275" y="2224088"/>
          <p14:tracePt t="10853" x="8683625" y="2212975"/>
          <p14:tracePt t="10855" x="8689975" y="2206625"/>
          <p14:tracePt t="10858" x="8694738" y="2195513"/>
          <p14:tracePt t="10860" x="8701088" y="2189163"/>
          <p14:tracePt t="10864" x="8713788" y="2176463"/>
          <p14:tracePt t="10869" x="8720138" y="2159000"/>
          <p14:tracePt t="10874" x="8724900" y="2141538"/>
          <p14:tracePt t="10877" x="8731250" y="2128838"/>
          <p14:tracePt t="10881" x="8737600" y="2111375"/>
          <p14:tracePt t="10885" x="8737600" y="2098675"/>
          <p14:tracePt t="10886" x="8737600" y="2087563"/>
          <p14:tracePt t="10888" x="8743950" y="2081213"/>
          <p14:tracePt t="10890" x="8743950" y="2074863"/>
          <p14:tracePt t="10894" x="8748713" y="2063750"/>
          <p14:tracePt t="10897" x="8748713" y="2057400"/>
          <p14:tracePt t="10902" x="8761413" y="2039938"/>
          <p14:tracePt t="10903" x="8767763" y="2033588"/>
          <p14:tracePt t="10907" x="8772525" y="2027238"/>
          <p14:tracePt t="10910" x="8791575" y="2016125"/>
          <p14:tracePt t="10914" x="8802688" y="2009775"/>
          <p14:tracePt t="10919" x="8815388" y="1997075"/>
          <p14:tracePt t="10920" x="8821738" y="1992313"/>
          <p14:tracePt t="10922" x="8826500" y="1992313"/>
          <p14:tracePt t="10924" x="8832850" y="1985963"/>
          <p14:tracePt t="10927" x="8845550" y="1979613"/>
          <p14:tracePt t="10930" x="8850313" y="1973263"/>
          <p14:tracePt t="10936" x="8856663" y="1962150"/>
          <p14:tracePt t="10936" x="8863013" y="1962150"/>
          <p14:tracePt t="10940" x="8869363" y="1955800"/>
          <p14:tracePt t="10944" x="8869363" y="1949450"/>
          <p14:tracePt t="10947" x="8874125" y="1949450"/>
          <p14:tracePt t="10952" x="8874125" y="1938338"/>
          <p14:tracePt t="10954" x="8880475" y="1931988"/>
          <p14:tracePt t="10958" x="8880475" y="1925638"/>
          <p14:tracePt t="10961" x="8880475" y="1919288"/>
          <p14:tracePt t="10962" x="8880475" y="1914525"/>
          <p14:tracePt t="10966" x="8880475" y="1908175"/>
          <p14:tracePt t="10969" x="8880475" y="1901825"/>
          <p14:tracePt t="10974" x="8880475" y="1895475"/>
          <p14:tracePt t="10977" x="8880475" y="1884363"/>
          <p14:tracePt t="10980" x="8880475" y="1878013"/>
          <p14:tracePt t="10985" x="8880475" y="1865313"/>
          <p14:tracePt t="10986" x="8880475" y="1860550"/>
          <p14:tracePt t="10988" x="8880475" y="1854200"/>
          <p14:tracePt t="10990" x="8880475" y="1847850"/>
          <p14:tracePt t="10994" x="8880475" y="1836738"/>
          <p14:tracePt t="10997" x="8880475" y="1824038"/>
          <p14:tracePt t="11001" x="8880475" y="1806575"/>
          <p14:tracePt t="11005" x="8880475" y="1793875"/>
          <p14:tracePt t="11007" x="8880475" y="1787525"/>
          <p14:tracePt t="11011" x="8874125" y="1770063"/>
          <p14:tracePt t="11014" x="8874125" y="1758950"/>
          <p14:tracePt t="11015" x="8869363" y="1752600"/>
          <p14:tracePt t="11015" x="8869363" y="1746250"/>
          <p14:tracePt t="11016" x="8863013" y="1746250"/>
          <p14:tracePt t="11018" x="8863013" y="1735138"/>
          <p14:tracePt t="11021" x="8856663" y="1728788"/>
          <p14:tracePt t="11024" x="8845550" y="1709738"/>
          <p14:tracePt t="11027" x="8839200" y="1698625"/>
          <p14:tracePt t="11031" x="8821738" y="1674813"/>
          <p14:tracePt t="11036" x="8797925" y="1651000"/>
          <p14:tracePt t="11037" x="8791575" y="1644650"/>
          <p14:tracePt t="11037" x="8785225" y="1633538"/>
          <p14:tracePt t="11040" x="8761413" y="1620838"/>
          <p14:tracePt t="11044" x="8737600" y="1603375"/>
          <p14:tracePt t="11047" x="8720138" y="1579563"/>
          <p14:tracePt t="11050" x="8683625" y="1549400"/>
          <p14:tracePt t="11054" x="8636000" y="1530350"/>
          <p14:tracePt t="11057" x="8616950" y="1519238"/>
          <p14:tracePt t="11060" x="8575675" y="1489075"/>
          <p14:tracePt t="11064" x="8540750" y="1471613"/>
          <p14:tracePt t="11067" x="8504238" y="1447800"/>
          <p14:tracePt t="11071" x="8443913" y="1411288"/>
          <p14:tracePt t="11074" x="8420100" y="1404938"/>
          <p14:tracePt t="11075" x="8396288" y="1387475"/>
          <p14:tracePt t="11077" x="8378825" y="1381125"/>
          <p14:tracePt t="11080" x="8331200" y="1350963"/>
          <p14:tracePt t="11084" x="8301038" y="1327150"/>
          <p14:tracePt t="11088" x="8247063" y="1303338"/>
          <p14:tracePt t="11089" x="8240713" y="1298575"/>
          <p14:tracePt t="11090" x="8210550" y="1285875"/>
          <p14:tracePt t="11094" x="8180388" y="1262063"/>
          <p14:tracePt t="11095" x="8162925" y="1262063"/>
          <p14:tracePt t="11095" x="8156575" y="1249363"/>
          <p14:tracePt t="11096" x="8145463" y="1244600"/>
          <p14:tracePt t="11098" x="8121650" y="1231900"/>
          <p14:tracePt t="11101" x="8104188" y="1214438"/>
          <p14:tracePt t="11104" x="8067675" y="1195388"/>
          <p14:tracePt t="11107" x="8031163" y="1177925"/>
          <p14:tracePt t="11110" x="7983538" y="1154113"/>
          <p14:tracePt t="11114" x="7953375" y="1136650"/>
          <p14:tracePt t="11117" x="7923213" y="1119188"/>
          <p14:tracePt t="11121" x="7881938" y="1093788"/>
          <p14:tracePt t="11122" x="7864475" y="1089025"/>
          <p14:tracePt t="11124" x="7858125" y="1082675"/>
          <p14:tracePt t="11124" x="7847013" y="1076325"/>
          <p14:tracePt t="11125" x="7840663" y="1069975"/>
          <p14:tracePt t="11126" x="7827963" y="1065213"/>
          <p14:tracePt t="11128" x="7816850" y="1058863"/>
          <p14:tracePt t="11129" x="7804150" y="1052513"/>
          <p14:tracePt t="11130" x="7793038" y="1046163"/>
          <p14:tracePt t="11131" x="7786688" y="1046163"/>
          <p14:tracePt t="11132" x="7780338" y="1041400"/>
          <p14:tracePt t="11133" x="7773988" y="1041400"/>
          <p14:tracePt t="11134" x="7769225" y="1035050"/>
          <p14:tracePt t="11135" x="7756525" y="1028700"/>
          <p14:tracePt t="11137" x="7750175" y="1022350"/>
          <p14:tracePt t="11138" x="7743825" y="1016000"/>
          <p14:tracePt t="11139" x="7739063" y="1016000"/>
          <p14:tracePt t="11140" x="7732713" y="1011238"/>
          <p14:tracePt t="11144" x="7708900" y="1004888"/>
          <p14:tracePt t="11147" x="7691438" y="992188"/>
          <p14:tracePt t="11151" x="7667625" y="974725"/>
          <p14:tracePt t="11154" x="7642225" y="968375"/>
          <p14:tracePt t="11157" x="7631113" y="963613"/>
          <p14:tracePt t="11160" x="7607300" y="950913"/>
          <p14:tracePt t="11164" x="7589838" y="938213"/>
          <p14:tracePt t="11167" x="7570788" y="933450"/>
          <p14:tracePt t="11168" x="7559675" y="927100"/>
          <p14:tracePt t="11170" x="7546975" y="920750"/>
          <p14:tracePt t="11174" x="7529513" y="914400"/>
          <p14:tracePt t="11177" x="7505700" y="909638"/>
          <p14:tracePt t="11180" x="7493000" y="903288"/>
          <p14:tracePt t="11184" x="7469188" y="890588"/>
          <p14:tracePt t="11185" x="7451725" y="890588"/>
          <p14:tracePt t="11188" x="7445375" y="885825"/>
          <p14:tracePt t="11189" x="7434263" y="879475"/>
          <p14:tracePt t="11191" x="7427913" y="879475"/>
          <p14:tracePt t="11191" x="7421563" y="879475"/>
          <p14:tracePt t="11192" x="7415213" y="879475"/>
          <p14:tracePt t="11193" x="7404100" y="879475"/>
          <p14:tracePt t="11195" x="7404100" y="873125"/>
          <p14:tracePt t="11195" x="7391400" y="873125"/>
          <p14:tracePt t="11197" x="7385050" y="873125"/>
          <p14:tracePt t="11200" x="7361238" y="866775"/>
          <p14:tracePt t="11205" x="7326313" y="862013"/>
          <p14:tracePt t="11205" x="7319963" y="855663"/>
          <p14:tracePt t="11210" x="7272338" y="849313"/>
          <p14:tracePt t="11214" x="7235825" y="849313"/>
          <p14:tracePt t="11217" x="7205663" y="842963"/>
          <p14:tracePt t="11221" x="7153275" y="836613"/>
          <p14:tracePt t="11222" x="7127875" y="836613"/>
          <p14:tracePt t="11224" x="7110413" y="836613"/>
          <p14:tracePt t="11227" x="7062788" y="836613"/>
          <p14:tracePt t="11230" x="6991350" y="831850"/>
          <p14:tracePt t="11234" x="6937375" y="825500"/>
          <p14:tracePt t="11235" x="6889750" y="825500"/>
          <p14:tracePt t="11238" x="6853238" y="825500"/>
          <p14:tracePt t="11241" x="6788150" y="819150"/>
          <p14:tracePt t="11244" x="6721475" y="819150"/>
          <p14:tracePt t="11247" x="6650038" y="819150"/>
          <p14:tracePt t="11251" x="6572250" y="819150"/>
          <p14:tracePt t="11254" x="6477000" y="819150"/>
          <p14:tracePt t="11257" x="6440488" y="819150"/>
          <p14:tracePt t="11261" x="6356350" y="825500"/>
          <p14:tracePt t="11264" x="6303963" y="825500"/>
          <p14:tracePt t="11265" x="6267450" y="825500"/>
          <p14:tracePt t="11266" x="6254750" y="831850"/>
          <p14:tracePt t="11268" x="6226175" y="831850"/>
          <p14:tracePt t="11269" x="6213475" y="831850"/>
          <p14:tracePt t="11271" x="6183313" y="831850"/>
          <p14:tracePt t="11272" x="6172200" y="831850"/>
          <p14:tracePt t="11273" x="6159500" y="831850"/>
          <p14:tracePt t="11275" x="6142038" y="831850"/>
          <p14:tracePt t="11275" x="6135688" y="831850"/>
          <p14:tracePt t="11277" x="6124575" y="831850"/>
          <p14:tracePt t="11280" x="6088063" y="831850"/>
          <p14:tracePt t="11284" x="6064250" y="831850"/>
          <p14:tracePt t="11288" x="6016625" y="831850"/>
          <p14:tracePt t="11289" x="6010275" y="831850"/>
          <p14:tracePt t="11289" x="6003925" y="831850"/>
          <p14:tracePt t="11291" x="5980113" y="831850"/>
          <p14:tracePt t="11292" x="5973763" y="831850"/>
          <p14:tracePt t="11294" x="5969000" y="831850"/>
          <p14:tracePt t="11297" x="5938838" y="825500"/>
          <p14:tracePt t="11300" x="5902325" y="825500"/>
          <p14:tracePt t="11304" x="5872163" y="819150"/>
          <p14:tracePt t="11310" x="5830888" y="819150"/>
          <p14:tracePt t="11313" x="5813425" y="819150"/>
          <p14:tracePt t="11317" x="5789613" y="819150"/>
          <p14:tracePt t="11318" x="5776913" y="819150"/>
          <p14:tracePt t="11321" x="5770563" y="819150"/>
          <p14:tracePt t="11322" x="5759450" y="819150"/>
          <p14:tracePt t="11324" x="5753100" y="819150"/>
          <p14:tracePt t="11327" x="5735638" y="819150"/>
          <p14:tracePt t="11330" x="5716588" y="819150"/>
          <p14:tracePt t="11334" x="5699125" y="819150"/>
          <p14:tracePt t="11338" x="5675313" y="819150"/>
          <p14:tracePt t="11338" x="5668963" y="819150"/>
          <p14:tracePt t="11340" x="5664200" y="819150"/>
          <p14:tracePt t="11343" x="5638800" y="825500"/>
          <p14:tracePt t="11347" x="5621338" y="825500"/>
          <p14:tracePt t="11350" x="5603875" y="825500"/>
          <p14:tracePt t="11354" x="5586413" y="825500"/>
          <p14:tracePt t="11355" x="5573713" y="831850"/>
          <p14:tracePt t="11357" x="5567363" y="831850"/>
          <p14:tracePt t="11360" x="5549900" y="831850"/>
          <p14:tracePt t="11363" x="5543550" y="831850"/>
          <p14:tracePt t="11367" x="5526088" y="836613"/>
          <p14:tracePt t="11371" x="5508625" y="836613"/>
          <p14:tracePt t="11373" x="5502275" y="842963"/>
          <p14:tracePt t="11377" x="5483225" y="842963"/>
          <p14:tracePt t="11378" x="5478463" y="842963"/>
          <p14:tracePt t="11378" x="5472113" y="842963"/>
          <p14:tracePt t="11381" x="5459413" y="842963"/>
          <p14:tracePt t="11384" x="5454650" y="849313"/>
          <p14:tracePt t="11388" x="5430838" y="849313"/>
          <p14:tracePt t="11388" x="5424488" y="849313"/>
          <p14:tracePt t="11390" x="5418138" y="849313"/>
          <p14:tracePt t="11393" x="5394325" y="855663"/>
          <p14:tracePt t="11397" x="5376863" y="862013"/>
          <p14:tracePt t="11398" x="5370513" y="862013"/>
          <p14:tracePt t="11398" x="5364163" y="862013"/>
          <p14:tracePt t="11399" x="5357813" y="862013"/>
          <p14:tracePt t="11401" x="5340350" y="862013"/>
          <p14:tracePt t="11404" x="5329238" y="866775"/>
          <p14:tracePt t="11405" x="5310188" y="866775"/>
          <p14:tracePt t="11407" x="5303838" y="873125"/>
          <p14:tracePt t="11410" x="5280025" y="873125"/>
          <p14:tracePt t="11413" x="5251450" y="879475"/>
          <p14:tracePt t="11417" x="5221288" y="885825"/>
          <p14:tracePt t="11418" x="5208588" y="885825"/>
          <p14:tracePt t="11419" x="5197475" y="885825"/>
          <p14:tracePt t="11421" x="5184775" y="885825"/>
          <p14:tracePt t="11422" x="5178425" y="890588"/>
          <p14:tracePt t="11422" x="5167313" y="890588"/>
          <p14:tracePt t="11423" x="5160963" y="890588"/>
          <p14:tracePt t="11427" x="5137150" y="896938"/>
          <p14:tracePt t="11430" x="5119688" y="903288"/>
          <p14:tracePt t="11434" x="5100638" y="903288"/>
          <p14:tracePt t="11435" x="5095875" y="903288"/>
          <p14:tracePt t="11435" x="5089525" y="903288"/>
          <p14:tracePt t="11438" x="5083175" y="909638"/>
          <p14:tracePt t="11440" x="5076825" y="914400"/>
          <p14:tracePt t="11443" x="5065713" y="914400"/>
          <p14:tracePt t="11447" x="5059363" y="914400"/>
          <p14:tracePt t="11450" x="5059363" y="920750"/>
          <p14:tracePt t="11454" x="5053013" y="920750"/>
          <p14:tracePt t="11457" x="5046663" y="920750"/>
          <p14:tracePt t="11460" x="5041900" y="927100"/>
          <p14:tracePt t="11465" x="5035550" y="927100"/>
          <p14:tracePt t="11468" x="5035550" y="933450"/>
          <p14:tracePt t="11471" x="5029200" y="938213"/>
          <p14:tracePt t="11474" x="5022850" y="938213"/>
          <p14:tracePt t="11477" x="5018088" y="938213"/>
          <p14:tracePt t="11480" x="5011738" y="944563"/>
          <p14:tracePt t="11484" x="4994275" y="950913"/>
          <p14:tracePt t="11487" x="4987925" y="957263"/>
          <p14:tracePt t="11490" x="4975225" y="957263"/>
          <p14:tracePt t="11493" x="4964113" y="963613"/>
          <p14:tracePt t="11497" x="4951413" y="968375"/>
          <p14:tracePt t="11501" x="4940300" y="981075"/>
          <p14:tracePt t="11502" x="4933950" y="981075"/>
          <p14:tracePt t="11502" x="4927600" y="981075"/>
          <p14:tracePt t="11504" x="4921250" y="987425"/>
          <p14:tracePt t="11507" x="4910138" y="992188"/>
          <p14:tracePt t="11510" x="4892675" y="998538"/>
          <p14:tracePt t="11511" x="4886325" y="1004888"/>
          <p14:tracePt t="11512" x="4879975" y="1004888"/>
          <p14:tracePt t="11514" x="4873625" y="1004888"/>
          <p14:tracePt t="11514" x="4867275" y="1011238"/>
          <p14:tracePt t="11515" x="4862513" y="1016000"/>
          <p14:tracePt t="11517" x="4856163" y="1016000"/>
          <p14:tracePt t="11520" x="4832350" y="1028700"/>
          <p14:tracePt t="11524" x="4808538" y="1035050"/>
          <p14:tracePt t="11527" x="4791075" y="1046163"/>
          <p14:tracePt t="11528" x="4778375" y="1052513"/>
          <p14:tracePt t="11529" x="4765675" y="1052513"/>
          <p14:tracePt t="11531" x="4760913" y="1058863"/>
          <p14:tracePt t="11531" x="4754563" y="1058863"/>
          <p14:tracePt t="11532" x="4748213" y="1065213"/>
          <p14:tracePt t="11533" x="4741863" y="1069975"/>
          <p14:tracePt t="11535" x="4718050" y="1076325"/>
          <p14:tracePt t="11538" x="4706938" y="1082675"/>
          <p14:tracePt t="11539" x="4694238" y="1082675"/>
          <p14:tracePt t="11540" x="4687888" y="1089025"/>
          <p14:tracePt t="11544" x="4652963" y="1106488"/>
          <p14:tracePt t="11547" x="4622800" y="1119188"/>
          <p14:tracePt t="11551" x="4581525" y="1136650"/>
          <p14:tracePt t="11554" x="4551363" y="1147763"/>
          <p14:tracePt t="11557" x="4521200" y="1166813"/>
          <p14:tracePt t="11560" x="4497388" y="1177925"/>
          <p14:tracePt t="11563" x="4460875" y="1201738"/>
          <p14:tracePt t="11567" x="4443413" y="1220788"/>
          <p14:tracePt t="11568" x="4430713" y="1231900"/>
          <p14:tracePt t="11569" x="4425950" y="1244600"/>
          <p14:tracePt t="11571" x="4425950" y="1249363"/>
          <p14:tracePt t="11574" x="4413250" y="1273175"/>
          <p14:tracePt t="11577" x="4406900" y="1292225"/>
          <p14:tracePt t="11581" x="4402138" y="1327150"/>
          <p14:tracePt t="11584" x="4402138" y="1363663"/>
          <p14:tracePt t="11589" x="4402138" y="1404938"/>
          <p14:tracePt t="11590" x="4406900" y="1428750"/>
          <p14:tracePt t="11591" x="4413250" y="1441450"/>
          <p14:tracePt t="11594" x="4430713" y="1477963"/>
          <p14:tracePt t="11597" x="4449763" y="1519238"/>
          <p14:tracePt t="11600" x="4460875" y="1549400"/>
          <p14:tracePt t="11601" x="4479925" y="1573213"/>
          <p14:tracePt t="11602" x="4479925" y="1579563"/>
          <p14:tracePt t="11604" x="4484688" y="1590675"/>
          <p14:tracePt t="11605" x="4497388" y="1608138"/>
          <p14:tracePt t="11608" x="4503738" y="1620838"/>
          <p14:tracePt t="11609" x="4514850" y="1638300"/>
          <p14:tracePt t="11609" x="4521200" y="1651000"/>
          <p14:tracePt t="11611" x="4533900" y="1662113"/>
          <p14:tracePt t="11614" x="4538663" y="1685925"/>
          <p14:tracePt t="11617" x="4557713" y="1716088"/>
          <p14:tracePt t="11618" x="4568825" y="1735138"/>
          <p14:tracePt t="11619" x="4575175" y="1739900"/>
          <p14:tracePt t="11622" x="4581525" y="1758950"/>
          <p14:tracePt t="11623" x="4586288" y="1763713"/>
          <p14:tracePt t="11624" x="4586288" y="1776413"/>
          <p14:tracePt t="11625" x="4598988" y="1787525"/>
          <p14:tracePt t="11627" x="4605338" y="1800225"/>
          <p14:tracePt t="11630" x="4616450" y="1824038"/>
          <p14:tracePt t="11634" x="4635500" y="1854200"/>
          <p14:tracePt t="11634" x="4640263" y="1860550"/>
          <p14:tracePt t="11635" x="4640263" y="1865313"/>
          <p14:tracePt t="11638" x="4652963" y="1884363"/>
          <p14:tracePt t="11638" x="4652963" y="1890713"/>
          <p14:tracePt t="11640" x="4659313" y="1901825"/>
          <p14:tracePt t="11643" x="4670425" y="1919288"/>
          <p14:tracePt t="11647" x="4687888" y="1949450"/>
          <p14:tracePt t="11650" x="4700588" y="1973263"/>
          <p14:tracePt t="11651" x="4700588" y="1985963"/>
          <p14:tracePt t="11654" x="4713288" y="2003425"/>
          <p14:tracePt t="11655" x="4718050" y="2016125"/>
          <p14:tracePt t="11657" x="4724400" y="2020888"/>
          <p14:tracePt t="11657" x="4724400" y="2027238"/>
          <p14:tracePt t="11658" x="4724400" y="2033588"/>
          <p14:tracePt t="11659" x="4730750" y="2044700"/>
          <p14:tracePt t="11661" x="4730750" y="2051050"/>
          <p14:tracePt t="11663" x="4741863" y="2063750"/>
          <p14:tracePt t="11667" x="4748213" y="2081213"/>
          <p14:tracePt t="11668" x="4748213" y="2087563"/>
          <p14:tracePt t="11671" x="4754563" y="2098675"/>
          <p14:tracePt t="11672" x="4760913" y="2111375"/>
          <p14:tracePt t="11674" x="4760913" y="2117725"/>
          <p14:tracePt t="11674" x="4760913" y="2122488"/>
          <p14:tracePt t="11677" x="4760913" y="2135188"/>
          <p14:tracePt t="11680" x="4772025" y="2147888"/>
          <p14:tracePt t="11684" x="4772025" y="2165350"/>
          <p14:tracePt t="11684" x="4778375" y="2171700"/>
          <p14:tracePt t="11687" x="4778375" y="2189163"/>
          <p14:tracePt t="11690" x="4778375" y="2195513"/>
          <p14:tracePt t="11691" x="4784725" y="2206625"/>
          <p14:tracePt t="11693" x="4791075" y="2212975"/>
          <p14:tracePt t="11697" x="4791075" y="2230438"/>
          <p14:tracePt t="11698" x="4795838" y="2230438"/>
          <p14:tracePt t="11698" x="4795838" y="2236788"/>
          <p14:tracePt t="11699" x="4795838" y="2243138"/>
          <p14:tracePt t="11701" x="4802188" y="2254250"/>
          <p14:tracePt t="11704" x="4808538" y="2266950"/>
          <p14:tracePt t="11707" x="4814888" y="2284413"/>
          <p14:tracePt t="11710" x="4819650" y="2290763"/>
          <p14:tracePt t="11713" x="4826000" y="2314575"/>
          <p14:tracePt t="11717" x="4832350" y="2327275"/>
          <p14:tracePt t="11718" x="4838700" y="2327275"/>
          <p14:tracePt t="11718" x="4838700" y="2332038"/>
          <p14:tracePt t="11721" x="4843463" y="2338388"/>
          <p14:tracePt t="11723" x="4849813" y="2351088"/>
          <p14:tracePt t="11727" x="4849813" y="2355850"/>
          <p14:tracePt t="11727" x="4856163" y="2362200"/>
          <p14:tracePt t="11728" x="4856163" y="2368550"/>
          <p14:tracePt t="11731" x="4862513" y="2374900"/>
          <p14:tracePt t="11734" x="4867275" y="2379663"/>
          <p14:tracePt t="11734" x="4867275" y="2386013"/>
          <p14:tracePt t="11738" x="4867275" y="2392363"/>
          <p14:tracePt t="11738" x="4867275" y="2398713"/>
          <p14:tracePt t="11740" x="4873625" y="2398713"/>
          <p14:tracePt t="11743" x="4873625" y="2405063"/>
          <p14:tracePt t="11747" x="4879975" y="2409825"/>
          <p14:tracePt t="11750" x="4879975" y="2422525"/>
          <p14:tracePt t="11754" x="4879975" y="2428875"/>
          <p14:tracePt t="11757" x="4879975" y="2433638"/>
          <p14:tracePt t="11760" x="4879975" y="2446338"/>
          <p14:tracePt t="11763" x="4879975" y="2452688"/>
          <p14:tracePt t="11767" x="4886325" y="2457450"/>
          <p14:tracePt t="11768" x="4886325" y="2463800"/>
          <p14:tracePt t="11771" x="4886325" y="2470150"/>
          <p14:tracePt t="11773" x="4886325" y="2476500"/>
          <p14:tracePt t="11777" x="4892675" y="2481263"/>
          <p14:tracePt t="11778" x="4892675" y="2487613"/>
          <p14:tracePt t="11778" x="4892675" y="2493963"/>
          <p14:tracePt t="11779" x="4892675" y="2500313"/>
          <p14:tracePt t="11782" x="4892675" y="2506663"/>
          <p14:tracePt t="11784" x="4892675" y="2511425"/>
          <p14:tracePt t="11787" x="4897438" y="2517775"/>
          <p14:tracePt t="11790" x="4897438" y="2524125"/>
          <p14:tracePt t="11793" x="4897438" y="2530475"/>
          <p14:tracePt t="11797" x="4897438" y="2541588"/>
          <p14:tracePt t="11801" x="4903788" y="2541588"/>
          <p14:tracePt t="11801" x="4903788" y="2547938"/>
          <p14:tracePt t="11813" x="4903788" y="2554288"/>
          <p14:tracePt t="11817" x="4910138" y="2554288"/>
          <p14:tracePt t="11848" x="4916488" y="2554288"/>
          <p14:tracePt t="11865" x="4921250" y="2554288"/>
          <p14:tracePt t="11871" x="4921250" y="2559050"/>
          <p14:tracePt t="11877" x="4927600" y="2565400"/>
          <p14:tracePt t="11886" x="4927600" y="2571750"/>
          <p14:tracePt t="11892" x="4933950" y="2571750"/>
          <p14:tracePt t="11894" x="4933950" y="2578100"/>
          <p14:tracePt t="11901" x="4933950" y="2584450"/>
          <p14:tracePt t="11905" x="4933950" y="2589213"/>
          <p14:tracePt t="11908" x="4940300" y="2589213"/>
          <p14:tracePt t="11920" x="4940300" y="2595563"/>
          <p14:tracePt t="11950" x="4945063" y="2595563"/>
          <p14:tracePt t="11952" x="4945063" y="2601913"/>
          <p14:tracePt t="11970" x="4945063" y="2608263"/>
          <p14:tracePt t="11975" x="4945063" y="2613025"/>
          <p14:tracePt t="11996" x="4945063" y="2619375"/>
          <p14:tracePt t="12008" x="4940300" y="2619375"/>
          <p14:tracePt t="12025" x="4940300" y="2625725"/>
          <p14:tracePt t="12034" x="4933950" y="2625725"/>
          <p14:tracePt t="12041" x="4927600" y="2625725"/>
          <p14:tracePt t="12042" x="4927600" y="2632075"/>
          <p14:tracePt t="12046" x="4921250" y="2632075"/>
          <p14:tracePt t="12048" x="4916488" y="2632075"/>
          <p14:tracePt t="12050" x="4916488" y="2636838"/>
          <p14:tracePt t="12053" x="4910138" y="2636838"/>
          <p14:tracePt t="12057" x="4903788" y="2636838"/>
          <p14:tracePt t="12060" x="4903788" y="2643188"/>
          <p14:tracePt t="12063" x="4897438" y="2643188"/>
          <p14:tracePt t="12067" x="4886325" y="2643188"/>
          <p14:tracePt t="12071" x="4879975" y="2649538"/>
          <p14:tracePt t="12077" x="4873625" y="2649538"/>
          <p14:tracePt t="12082" x="4867275" y="2649538"/>
          <p14:tracePt t="12085" x="4862513" y="2649538"/>
          <p14:tracePt t="12087" x="4862513" y="2655888"/>
          <p14:tracePt t="12092" x="4856163" y="2655888"/>
          <p14:tracePt t="12101" x="4849813" y="2655888"/>
          <p14:tracePt t="12104" x="4849813" y="2662238"/>
          <p14:tracePt t="12108" x="4843463" y="2662238"/>
          <p14:tracePt t="12114" x="4838700" y="2662238"/>
          <p14:tracePt t="12119" x="4832350" y="2662238"/>
          <p14:tracePt t="12124" x="4832350" y="2667000"/>
          <p14:tracePt t="12126" x="4826000" y="2667000"/>
          <p14:tracePt t="12129" x="4819650" y="2667000"/>
          <p14:tracePt t="12131" x="4814888" y="2667000"/>
          <p14:tracePt t="12133" x="4808538" y="2673350"/>
          <p14:tracePt t="12138" x="4802188" y="2673350"/>
          <p14:tracePt t="12138" x="4802188" y="2679700"/>
          <p14:tracePt t="12140" x="4795838" y="2679700"/>
          <p14:tracePt t="12143" x="4791075" y="2686050"/>
          <p14:tracePt t="12146" x="4778375" y="2690813"/>
          <p14:tracePt t="12150" x="4765675" y="2690813"/>
          <p14:tracePt t="12154" x="4754563" y="2697163"/>
          <p14:tracePt t="12156" x="4741863" y="2703513"/>
          <p14:tracePt t="12160" x="4737100" y="2709863"/>
          <p14:tracePt t="12160" x="4730750" y="2709863"/>
          <p14:tracePt t="12163" x="4724400" y="2714625"/>
          <p14:tracePt t="12167" x="4713288" y="2720975"/>
          <p14:tracePt t="12171" x="4700588" y="2720975"/>
          <p14:tracePt t="12173" x="4694238" y="2727325"/>
          <p14:tracePt t="12174" x="4687888" y="2727325"/>
          <p14:tracePt t="12177" x="4683125" y="2727325"/>
          <p14:tracePt t="12178" x="4683125" y="2733675"/>
          <p14:tracePt t="12180" x="4676775" y="2733675"/>
          <p14:tracePt t="12184" x="4670425" y="2733675"/>
          <p14:tracePt t="12187" x="4664075" y="2738438"/>
          <p14:tracePt t="12191" x="4659313" y="2738438"/>
          <p14:tracePt t="12217" x="4652963" y="2738438"/>
          <p14:tracePt t="12239" x="4646613" y="2738438"/>
          <p14:tracePt t="12244" x="4640263" y="2738438"/>
          <p14:tracePt t="12251" x="4635500" y="2738438"/>
          <p14:tracePt t="12257" x="4629150" y="2738438"/>
          <p14:tracePt t="12262" x="4622800" y="2738438"/>
          <p14:tracePt t="12267" x="4616450" y="2738438"/>
          <p14:tracePt t="12272" x="4610100" y="2738438"/>
          <p14:tracePt t="12280" x="4605338" y="2738438"/>
          <p14:tracePt t="12293" x="4598988" y="2738438"/>
          <p14:tracePt t="12355" x="4598988" y="2744788"/>
          <p14:tracePt t="13329" x="4592638" y="2744788"/>
          <p14:tracePt t="13332" x="4592638" y="2751138"/>
          <p14:tracePt t="13334" x="4592638" y="2757488"/>
          <p14:tracePt t="13336" x="4586288" y="2763838"/>
          <p14:tracePt t="13339" x="4586288" y="2768600"/>
          <p14:tracePt t="13342" x="4581525" y="2781300"/>
          <p14:tracePt t="13346" x="4575175" y="2798763"/>
          <p14:tracePt t="13349" x="4575175" y="2805113"/>
          <p14:tracePt t="13352" x="4568825" y="2811463"/>
          <p14:tracePt t="13356" x="4562475" y="2816225"/>
          <p14:tracePt t="13359" x="4562475" y="2828925"/>
          <p14:tracePt t="13362" x="4557713" y="2828925"/>
          <p14:tracePt t="13366" x="4551363" y="2841625"/>
          <p14:tracePt t="13370" x="4545013" y="2846388"/>
          <p14:tracePt t="13371" x="4545013" y="2852738"/>
          <p14:tracePt t="13374" x="4538663" y="2859088"/>
          <p14:tracePt t="13380" x="4538663" y="2865438"/>
          <p14:tracePt t="13383" x="4533900" y="2865438"/>
          <p14:tracePt t="13384" x="4533900" y="2870200"/>
          <p14:tracePt t="13387" x="4533900" y="2876550"/>
          <p14:tracePt t="13390" x="4527550" y="2876550"/>
          <p14:tracePt t="13394" x="4521200" y="2876550"/>
          <p14:tracePt t="13397" x="4521200" y="2882900"/>
          <p14:tracePt t="13406" x="4521200" y="2889250"/>
          <p14:tracePt t="13408" x="4514850" y="2889250"/>
          <p14:tracePt t="13432" x="4514850" y="2894013"/>
          <p14:tracePt t="13436" x="4514850" y="2900363"/>
          <p14:tracePt t="13442" x="4508500" y="2900363"/>
          <p14:tracePt t="13448" x="4508500" y="2906713"/>
          <p14:tracePt t="13453" x="4503738" y="2913063"/>
          <p14:tracePt t="13457" x="4497388" y="2913063"/>
          <p14:tracePt t="13458" x="4497388" y="2919413"/>
          <p14:tracePt t="13460" x="4497388" y="2924175"/>
          <p14:tracePt t="13463" x="4491038" y="2924175"/>
          <p14:tracePt t="13465" x="4491038" y="2930525"/>
          <p14:tracePt t="13470" x="4484688" y="2936875"/>
          <p14:tracePt t="13472" x="4479925" y="2947988"/>
          <p14:tracePt t="13476" x="4473575" y="2947988"/>
          <p14:tracePt t="13479" x="4473575" y="2954338"/>
          <p14:tracePt t="13480" x="4467225" y="2960688"/>
          <p14:tracePt t="13486" x="4467225" y="2967038"/>
          <p14:tracePt t="13488" x="4460875" y="2967038"/>
          <p14:tracePt t="13490" x="4460875" y="2971800"/>
          <p14:tracePt t="13499" x="4460875" y="2978150"/>
          <p14:tracePt t="13503" x="4456113" y="2978150"/>
          <p14:tracePt t="13522" x="4456113" y="2984500"/>
          <p14:tracePt t="13543" x="4449763" y="2984500"/>
          <p14:tracePt t="13555" x="4449763" y="2990850"/>
          <p14:tracePt t="13558" x="4449763" y="2995613"/>
          <p14:tracePt t="13564" x="4449763" y="3001963"/>
          <p14:tracePt t="13568" x="4449763" y="3008313"/>
          <p14:tracePt t="13573" x="4449763" y="3014663"/>
          <p14:tracePt t="13575" x="4449763" y="3021013"/>
          <p14:tracePt t="13576" x="4456113" y="3021013"/>
          <p14:tracePt t="13579" x="4456113" y="3025775"/>
          <p14:tracePt t="13582" x="4456113" y="3032125"/>
          <p14:tracePt t="13586" x="4460875" y="3038475"/>
          <p14:tracePt t="13589" x="4460875" y="3044825"/>
          <p14:tracePt t="13592" x="4467225" y="3049588"/>
          <p14:tracePt t="13608" x="4467225" y="3055938"/>
          <p14:tracePt t="13638" x="4467225" y="3062288"/>
          <p14:tracePt t="13648" x="4467225" y="3068638"/>
          <p14:tracePt t="13651" x="4467225" y="3073400"/>
          <p14:tracePt t="13657" x="4467225" y="3079750"/>
          <p14:tracePt t="13663" x="4467225" y="3086100"/>
          <p14:tracePt t="13668" x="4467225" y="3092450"/>
          <p14:tracePt t="13671" x="4467225" y="3098800"/>
          <p14:tracePt t="13675" x="4467225" y="3103563"/>
          <p14:tracePt t="13681" x="4467225" y="3109913"/>
          <p14:tracePt t="13686" x="4467225" y="3116263"/>
          <p14:tracePt t="13690" x="4467225" y="3122613"/>
          <p14:tracePt t="13696" x="4467225" y="3127375"/>
          <p14:tracePt t="13703" x="4467225" y="3133725"/>
          <p14:tracePt t="13710" x="4467225" y="3140075"/>
          <p14:tracePt t="13713" x="4467225" y="3146425"/>
          <p14:tracePt t="13719" x="4467225" y="3151188"/>
          <p14:tracePt t="13722" x="4467225" y="3157538"/>
          <p14:tracePt t="13725" x="4467225" y="3163888"/>
          <p14:tracePt t="13727" x="4473575" y="3170238"/>
          <p14:tracePt t="13730" x="4479925" y="3176588"/>
          <p14:tracePt t="13733" x="4479925" y="3181350"/>
          <p14:tracePt t="13736" x="4484688" y="3194050"/>
          <p14:tracePt t="13739" x="4491038" y="3200400"/>
          <p14:tracePt t="13742" x="4503738" y="3211513"/>
          <p14:tracePt t="13745" x="4514850" y="3217863"/>
          <p14:tracePt t="13749" x="4521200" y="3235325"/>
          <p14:tracePt t="13749" x="4521200" y="3241675"/>
          <p14:tracePt t="13750" x="4527550" y="3248025"/>
          <p14:tracePt t="13753" x="4533900" y="3248025"/>
          <p14:tracePt t="13753" x="4533900" y="3259138"/>
          <p14:tracePt t="13755" x="4538663" y="3259138"/>
          <p14:tracePt t="13759" x="4551363" y="3271838"/>
          <p14:tracePt t="13762" x="4557713" y="3282950"/>
          <p14:tracePt t="13765" x="4568825" y="3289300"/>
          <p14:tracePt t="13770" x="4575175" y="3295650"/>
          <p14:tracePt t="13771" x="4575175" y="3302000"/>
          <p14:tracePt t="13773" x="4575175" y="3306763"/>
          <p14:tracePt t="13776" x="4581525" y="3306763"/>
          <p14:tracePt t="13779" x="4581525" y="3313113"/>
          <p14:tracePt t="13782" x="4581525" y="3319463"/>
          <p14:tracePt t="13786" x="4586288" y="3325813"/>
          <p14:tracePt t="13787" x="4586288" y="3330575"/>
          <p14:tracePt t="13789" x="4592638" y="3330575"/>
          <p14:tracePt t="13792" x="4592638" y="3336925"/>
          <p14:tracePt t="13793" x="4598988" y="3336925"/>
          <p14:tracePt t="13795" x="4598988" y="3343275"/>
          <p14:tracePt t="13799" x="4605338" y="3349625"/>
          <p14:tracePt t="13802" x="4605338" y="3355975"/>
          <p14:tracePt t="13806" x="4610100" y="3355975"/>
          <p14:tracePt t="13809" x="4616450" y="3355975"/>
          <p14:tracePt t="13809" x="4616450" y="3360738"/>
          <p14:tracePt t="13810" x="4622800" y="3360738"/>
          <p14:tracePt t="13813" x="4629150" y="3367088"/>
          <p14:tracePt t="13817" x="4629150" y="3373438"/>
          <p14:tracePt t="13820" x="4635500" y="3373438"/>
          <p14:tracePt t="13824" x="4640263" y="3379788"/>
          <p14:tracePt t="13827" x="4646613" y="3379788"/>
          <p14:tracePt t="13830" x="4646613" y="3384550"/>
          <p14:tracePt t="13834" x="4652963" y="3384550"/>
          <p14:tracePt t="13837" x="4652963" y="3390900"/>
          <p14:tracePt t="13839" x="4652963" y="3397250"/>
          <p14:tracePt t="13842" x="4659313" y="3397250"/>
          <p14:tracePt t="13845" x="4659313" y="3403600"/>
          <p14:tracePt t="13849" x="4664075" y="3408363"/>
          <p14:tracePt t="13852" x="4670425" y="3421063"/>
          <p14:tracePt t="13856" x="4670425" y="3427413"/>
          <p14:tracePt t="13857" x="4670425" y="3433763"/>
          <p14:tracePt t="13859" x="4676775" y="3438525"/>
          <p14:tracePt t="13862" x="4676775" y="3444875"/>
          <p14:tracePt t="13865" x="4676775" y="3462338"/>
          <p14:tracePt t="13870" x="4676775" y="3468688"/>
          <p14:tracePt t="13870" x="4683125" y="3475038"/>
          <p14:tracePt t="13873" x="4683125" y="3486150"/>
          <p14:tracePt t="13876" x="4683125" y="3492500"/>
          <p14:tracePt t="13879" x="4687888" y="3492500"/>
          <p14:tracePt t="13882" x="4687888" y="3498850"/>
          <p14:tracePt t="13886" x="4687888" y="3509963"/>
          <p14:tracePt t="13889" x="4694238" y="3509963"/>
          <p14:tracePt t="13892" x="4694238" y="3516313"/>
          <p14:tracePt t="13895" x="4694238" y="3529013"/>
          <p14:tracePt t="13899" x="4694238" y="3535363"/>
          <p14:tracePt t="13903" x="4694238" y="3540125"/>
          <p14:tracePt t="13907" x="4694238" y="3546475"/>
          <p14:tracePt t="13911" x="4694238" y="3552825"/>
          <p14:tracePt t="13918" x="4694238" y="3559175"/>
          <p14:tracePt t="13920" x="4700588" y="3559175"/>
          <p14:tracePt t="13925" x="4700588" y="3563938"/>
          <p14:tracePt t="13932" x="4700588" y="3570288"/>
          <p14:tracePt t="13938" x="4700588" y="3576638"/>
          <p14:tracePt t="13943" x="4700588" y="3582988"/>
          <p14:tracePt t="13954" x="4700588" y="3587750"/>
          <p14:tracePt t="13976" x="4700588" y="3594100"/>
          <p14:tracePt t="13980" x="4694238" y="3594100"/>
          <p14:tracePt t="13996" x="4687888" y="3594100"/>
          <p14:tracePt t="14000" x="4687888" y="3600450"/>
          <p14:tracePt t="14003" x="4683125" y="3600450"/>
          <p14:tracePt t="14005" x="4683125" y="3606800"/>
          <p14:tracePt t="14010" x="4683125" y="3613150"/>
          <p14:tracePt t="14016" x="4676775" y="3617913"/>
          <p14:tracePt t="14021" x="4676775" y="3624263"/>
          <p14:tracePt t="14023" x="4670425" y="3624263"/>
          <p14:tracePt t="14025" x="4670425" y="3630613"/>
          <p14:tracePt t="14028" x="4664075" y="3630613"/>
          <p14:tracePt t="14032" x="4664075" y="3636963"/>
          <p14:tracePt t="14036" x="4659313" y="3641725"/>
          <p14:tracePt t="14037" x="4659313" y="3648075"/>
          <p14:tracePt t="14043" x="4659313" y="3654425"/>
          <p14:tracePt t="14047" x="4652963" y="3654425"/>
          <p14:tracePt t="14053" x="4652963" y="3660775"/>
          <p14:tracePt t="14061" x="4646613" y="3660775"/>
          <p14:tracePt t="14062" x="4646613" y="3665538"/>
          <p14:tracePt t="14086" x="4640263" y="3671888"/>
          <p14:tracePt t="14089" x="4640263" y="3678238"/>
          <p14:tracePt t="14097" x="4635500" y="3678238"/>
          <p14:tracePt t="14107" x="4635500" y="3684588"/>
          <p14:tracePt t="14110" x="4629150" y="3684588"/>
          <p14:tracePt t="14114" x="4629150" y="3690938"/>
          <p14:tracePt t="14120" x="4622800" y="3690938"/>
          <p14:tracePt t="14122" x="4622800" y="3695700"/>
          <p14:tracePt t="14126" x="4616450" y="3702050"/>
          <p14:tracePt t="14130" x="4610100" y="3702050"/>
          <p14:tracePt t="14131" x="4610100" y="3708400"/>
          <p14:tracePt t="14136" x="4610100" y="3714750"/>
          <p14:tracePt t="14138" x="4605338" y="3714750"/>
          <p14:tracePt t="14143" x="4605338" y="3719513"/>
          <p14:tracePt t="14145" x="4598988" y="3725863"/>
          <p14:tracePt t="14153" x="4592638" y="3725863"/>
          <p14:tracePt t="14156" x="4592638" y="3732213"/>
          <p14:tracePt t="14159" x="4586288" y="3732213"/>
          <p14:tracePt t="14160" x="4586288" y="3738563"/>
          <p14:tracePt t="14171" x="4586288" y="3743325"/>
          <p14:tracePt t="14174" x="4581525" y="3749675"/>
          <p14:tracePt t="14184" x="4575175" y="3756025"/>
          <p14:tracePt t="14187" x="4575175" y="3762375"/>
          <p14:tracePt t="14192" x="4568825" y="3762375"/>
          <p14:tracePt t="14194" x="4562475" y="3762375"/>
          <p14:tracePt t="14196" x="4562475" y="3767138"/>
          <p14:tracePt t="14198" x="4562475" y="3773488"/>
          <p14:tracePt t="14202" x="4562475" y="3779838"/>
          <p14:tracePt t="14205" x="4557713" y="3786188"/>
          <p14:tracePt t="14208" x="4551363" y="3797300"/>
          <p14:tracePt t="14212" x="4551363" y="3803650"/>
          <p14:tracePt t="14215" x="4551363" y="3810000"/>
          <p14:tracePt t="14216" x="4545013" y="3816350"/>
          <p14:tracePt t="14217" x="4545013" y="3821113"/>
          <p14:tracePt t="14220" x="4538663" y="3827463"/>
          <p14:tracePt t="14222" x="4538663" y="3833813"/>
          <p14:tracePt t="14225" x="4538663" y="3844925"/>
          <p14:tracePt t="14228" x="4538663" y="3863975"/>
          <p14:tracePt t="14232" x="4538663" y="3875088"/>
          <p14:tracePt t="14232" x="4538663" y="3881438"/>
          <p14:tracePt t="14233" x="4538663" y="3887788"/>
          <p14:tracePt t="14236" x="4538663" y="3894138"/>
          <p14:tracePt t="14236" x="4538663" y="3898900"/>
          <p14:tracePt t="14238" x="4538663" y="3911600"/>
          <p14:tracePt t="14242" x="4538663" y="3922713"/>
          <p14:tracePt t="14245" x="4538663" y="3935413"/>
          <p14:tracePt t="14246" x="4538663" y="3948113"/>
          <p14:tracePt t="14249" x="4538663" y="3952875"/>
          <p14:tracePt t="14252" x="4538663" y="3959225"/>
          <p14:tracePt t="14255" x="4538663" y="3965575"/>
          <p14:tracePt t="14258" x="4545013" y="3976688"/>
          <p14:tracePt t="14262" x="4545013" y="3983038"/>
          <p14:tracePt t="14265" x="4551363" y="3989388"/>
          <p14:tracePt t="14269" x="4551363" y="3995738"/>
          <p14:tracePt t="14272" x="4551363" y="4000500"/>
          <p14:tracePt t="14279" x="4551363" y="4006850"/>
          <p14:tracePt t="14293" x="4551363" y="4013200"/>
          <p14:tracePt t="14302" x="4551363" y="4019550"/>
          <p14:tracePt t="14315" x="4551363" y="4024313"/>
          <p14:tracePt t="14320" x="4551363" y="4030663"/>
          <p14:tracePt t="14325" x="4551363" y="4037013"/>
          <p14:tracePt t="14331" x="4551363" y="4043363"/>
          <p14:tracePt t="14333" x="4551363" y="4049713"/>
          <p14:tracePt t="14336" x="4551363" y="4054475"/>
          <p14:tracePt t="14341" x="4551363" y="4060825"/>
          <p14:tracePt t="14344" x="4551363" y="4067175"/>
          <p14:tracePt t="14347" x="4551363" y="4073525"/>
          <p14:tracePt t="14351" x="4551363" y="4078288"/>
          <p14:tracePt t="14356" x="4551363" y="4084638"/>
          <p14:tracePt t="14360" x="4551363" y="4090988"/>
          <p14:tracePt t="14363" x="4551363" y="4097338"/>
          <p14:tracePt t="14366" x="4551363" y="4102100"/>
          <p14:tracePt t="14374" x="4551363" y="4108450"/>
          <p14:tracePt t="14380" x="4551363" y="4114800"/>
          <p14:tracePt t="14382" x="4551363" y="4121150"/>
          <p14:tracePt t="14391" x="4557713" y="4121150"/>
          <p14:tracePt t="14393" x="4557713" y="4127500"/>
          <p14:tracePt t="14419" x="4557713" y="4132263"/>
          <p14:tracePt t="14430" x="4557713" y="4138613"/>
          <p14:tracePt t="14435" x="4557713" y="4144963"/>
          <p14:tracePt t="14442" x="4557713" y="4151313"/>
          <p14:tracePt t="14448" x="4557713" y="4156075"/>
          <p14:tracePt t="14454" x="4557713" y="4162425"/>
          <p14:tracePt t="14456" x="4557713" y="4168775"/>
          <p14:tracePt t="14464" x="4557713" y="4175125"/>
          <p14:tracePt t="14470" x="4557713" y="4179888"/>
          <p14:tracePt t="14481" x="4557713" y="4186238"/>
          <p14:tracePt t="14487" x="4557713" y="4192588"/>
          <p14:tracePt t="14502" x="4562475" y="4192588"/>
          <p14:tracePt t="14509" x="4562475" y="4198938"/>
          <p14:tracePt t="14518" x="4562475" y="4205288"/>
          <p14:tracePt t="14530" x="4562475" y="4210050"/>
          <p14:tracePt t="14531" x="4568825" y="4210050"/>
          <p14:tracePt t="14533" x="4568825" y="4216400"/>
          <p14:tracePt t="14539" x="4568825" y="4222750"/>
          <p14:tracePt t="14544" x="4568825" y="4229100"/>
          <p14:tracePt t="14551" x="4568825" y="4233863"/>
          <p14:tracePt t="14554" x="4568825" y="4240213"/>
          <p14:tracePt t="14557" x="4568825" y="4246563"/>
          <p14:tracePt t="14561" x="4568825" y="4252913"/>
          <p14:tracePt t="14568" x="4568825" y="4257675"/>
          <p14:tracePt t="14574" x="4568825" y="4264025"/>
          <p14:tracePt t="14579" x="4575175" y="4270375"/>
          <p14:tracePt t="14588" x="4581525" y="4270375"/>
          <p14:tracePt t="14595" x="4581525" y="4276725"/>
          <p14:tracePt t="14596" x="4586288" y="4276725"/>
          <p14:tracePt t="14603" x="4592638" y="4276725"/>
          <p14:tracePt t="14609" x="4598988" y="4276725"/>
          <p14:tracePt t="14615" x="4598988" y="4281488"/>
          <p14:tracePt t="14620" x="4605338" y="4281488"/>
          <p14:tracePt t="14638" x="4610100" y="4287838"/>
          <p14:tracePt t="14643" x="4616450" y="4287838"/>
          <p14:tracePt t="14648" x="4616450" y="4294188"/>
          <p14:tracePt t="14665" x="4616450" y="4300538"/>
          <p14:tracePt t="14668" x="4622800" y="4300538"/>
          <p14:tracePt t="14672" x="4622800" y="4306888"/>
          <p14:tracePt t="14678" x="4629150" y="4306888"/>
          <p14:tracePt t="14679" x="4629150" y="4311650"/>
          <p14:tracePt t="14683" x="4629150" y="4318000"/>
          <p14:tracePt t="14689" x="4635500" y="4318000"/>
          <p14:tracePt t="14692" x="4635500" y="4324350"/>
          <p14:tracePt t="14693" x="4640263" y="4324350"/>
          <p14:tracePt t="14702" x="4640263" y="4330700"/>
          <p14:tracePt t="14704" x="4646613" y="4330700"/>
          <p14:tracePt t="14715" x="4646613" y="4335463"/>
          <p14:tracePt t="14717" x="4652963" y="4341813"/>
          <p14:tracePt t="14727" x="4659313" y="4348163"/>
          <p14:tracePt t="14733" x="4664075" y="4354513"/>
          <p14:tracePt t="14736" x="4670425" y="4354513"/>
          <p14:tracePt t="14739" x="4670425" y="4359275"/>
          <p14:tracePt t="14742" x="4676775" y="4365625"/>
          <p14:tracePt t="14745" x="4683125" y="4365625"/>
          <p14:tracePt t="14748" x="4694238" y="4371975"/>
          <p14:tracePt t="14752" x="4706938" y="4384675"/>
          <p14:tracePt t="14753" x="4713288" y="4389438"/>
          <p14:tracePt t="14755" x="4718050" y="4395788"/>
          <p14:tracePt t="14758" x="4730750" y="4395788"/>
          <p14:tracePt t="14761" x="4741863" y="4408488"/>
          <p14:tracePt t="14765" x="4754563" y="4413250"/>
          <p14:tracePt t="14769" x="4765675" y="4425950"/>
          <p14:tracePt t="14769" x="4772025" y="4432300"/>
          <p14:tracePt t="14771" x="4778375" y="4432300"/>
          <p14:tracePt t="14775" x="4784725" y="4437063"/>
          <p14:tracePt t="14778" x="4795838" y="4443413"/>
          <p14:tracePt t="14781" x="4802188" y="4449763"/>
          <p14:tracePt t="14785" x="4814888" y="4456113"/>
          <p14:tracePt t="14786" x="4819650" y="4456113"/>
          <p14:tracePt t="14788" x="4826000" y="4462463"/>
          <p14:tracePt t="14792" x="4838700" y="4462463"/>
          <p14:tracePt t="14795" x="4838700" y="4467225"/>
          <p14:tracePt t="14798" x="4849813" y="4467225"/>
          <p14:tracePt t="14802" x="4862513" y="4473575"/>
          <p14:tracePt t="14805" x="4867275" y="4479925"/>
          <p14:tracePt t="14808" x="4879975" y="4479925"/>
          <p14:tracePt t="14811" x="4886325" y="4486275"/>
          <p14:tracePt t="14815" x="4897438" y="4486275"/>
          <p14:tracePt t="14818" x="4910138" y="4497388"/>
          <p14:tracePt t="14823" x="4927600" y="4497388"/>
          <p14:tracePt t="14825" x="4933950" y="4503738"/>
          <p14:tracePt t="14828" x="4940300" y="4503738"/>
          <p14:tracePt t="14829" x="4951413" y="4503738"/>
          <p14:tracePt t="14830" x="4957763" y="4503738"/>
          <p14:tracePt t="14832" x="4957763" y="4510088"/>
          <p14:tracePt t="14835" x="4970463" y="4510088"/>
          <p14:tracePt t="14838" x="4975225" y="4510088"/>
          <p14:tracePt t="14841" x="4994275" y="4510088"/>
          <p14:tracePt t="14845" x="4999038" y="4514850"/>
          <p14:tracePt t="14848" x="5011738" y="4514850"/>
          <p14:tracePt t="14852" x="5022850" y="4514850"/>
          <p14:tracePt t="14855" x="5029200" y="4514850"/>
          <p14:tracePt t="14859" x="5035550" y="4514850"/>
          <p14:tracePt t="14859" x="5041900" y="4514850"/>
          <p14:tracePt t="14866" x="5046663" y="4514850"/>
          <p14:tracePt t="14873" x="5053013" y="4514850"/>
          <p14:tracePt t="14884" x="5059363" y="4514850"/>
          <p14:tracePt t="14889" x="5065713" y="4514850"/>
          <p14:tracePt t="14894" x="5072063" y="4514850"/>
          <p14:tracePt t="14899" x="5076825" y="4514850"/>
          <p14:tracePt t="14902" x="5083175" y="4514850"/>
          <p14:tracePt t="14903" x="5089525" y="4521200"/>
          <p14:tracePt t="14906" x="5095875" y="4521200"/>
          <p14:tracePt t="14909" x="5100638" y="4527550"/>
          <p14:tracePt t="14911" x="5106988" y="4527550"/>
          <p14:tracePt t="14915" x="5119688" y="4527550"/>
          <p14:tracePt t="14920" x="5130800" y="4527550"/>
          <p14:tracePt t="14922" x="5143500" y="4533900"/>
          <p14:tracePt t="14925" x="5154613" y="4533900"/>
          <p14:tracePt t="14928" x="5167313" y="4533900"/>
          <p14:tracePt t="14931" x="5184775" y="4538663"/>
          <p14:tracePt t="14936" x="5197475" y="4545013"/>
          <p14:tracePt t="14936" x="5208588" y="4545013"/>
          <p14:tracePt t="14939" x="5221288" y="4545013"/>
          <p14:tracePt t="14942" x="5232400" y="4545013"/>
          <p14:tracePt t="14943" x="5238750" y="4551363"/>
          <p14:tracePt t="14944" x="5245100" y="4551363"/>
          <p14:tracePt t="14945" x="5251450" y="4551363"/>
          <p14:tracePt t="14948" x="5256213" y="4551363"/>
          <p14:tracePt t="14952" x="5280025" y="4557713"/>
          <p14:tracePt t="14953" x="5286375" y="4557713"/>
          <p14:tracePt t="14953" x="5292725" y="4557713"/>
          <p14:tracePt t="14955" x="5299075" y="4564063"/>
          <p14:tracePt t="14958" x="5310188" y="4564063"/>
          <p14:tracePt t="14961" x="5334000" y="4568825"/>
          <p14:tracePt t="14965" x="5346700" y="4575175"/>
          <p14:tracePt t="14968" x="5364163" y="4575175"/>
          <p14:tracePt t="14971" x="5381625" y="4581525"/>
          <p14:tracePt t="14975" x="5387975" y="4587875"/>
          <p14:tracePt t="14978" x="5400675" y="4587875"/>
          <p14:tracePt t="14979" x="5407025" y="4587875"/>
          <p14:tracePt t="14981" x="5411788" y="4587875"/>
          <p14:tracePt t="14985" x="5430838" y="4592638"/>
          <p14:tracePt t="14988" x="5435600" y="4592638"/>
          <p14:tracePt t="14991" x="5448300" y="4592638"/>
          <p14:tracePt t="14995" x="5459413" y="4592638"/>
          <p14:tracePt t="14998" x="5472113" y="4598988"/>
          <p14:tracePt t="15002" x="5483225" y="4598988"/>
          <p14:tracePt t="15005" x="5489575" y="4605338"/>
          <p14:tracePt t="15008" x="5508625" y="4605338"/>
          <p14:tracePt t="15011" x="5526088" y="4605338"/>
          <p14:tracePt t="15014" x="5543550" y="4611688"/>
          <p14:tracePt t="15018" x="5561013" y="4611688"/>
          <p14:tracePt t="15021" x="5573713" y="4611688"/>
          <p14:tracePt t="15022" x="5580063" y="4611688"/>
          <p14:tracePt t="15025" x="5597525" y="4611688"/>
          <p14:tracePt t="15028" x="5614988" y="4611688"/>
          <p14:tracePt t="15032" x="5638800" y="4611688"/>
          <p14:tracePt t="15035" x="5657850" y="4611688"/>
          <p14:tracePt t="15049" x="5735638" y="4611688"/>
          <p14:tracePt t="15050" x="5740400" y="4611688"/>
          <p14:tracePt t="15053" x="5753100" y="4611688"/>
          <p14:tracePt t="15058" x="5776913" y="4611688"/>
          <p14:tracePt t="15061" x="5794375" y="4611688"/>
          <p14:tracePt t="15065" x="5807075" y="4611688"/>
          <p14:tracePt t="15069" x="5824538" y="4611688"/>
          <p14:tracePt t="15069" x="5830888" y="4611688"/>
          <p14:tracePt t="15071" x="5837238" y="4611688"/>
          <p14:tracePt t="15075" x="5843588" y="4611688"/>
          <p14:tracePt t="15076" x="5848350" y="4611688"/>
          <p14:tracePt t="15076" x="5854700" y="4611688"/>
          <p14:tracePt t="15079" x="5861050" y="4611688"/>
          <p14:tracePt t="15081" x="5867400" y="4611688"/>
          <p14:tracePt t="15085" x="5878513" y="4611688"/>
          <p14:tracePt t="15088" x="5891213" y="4611688"/>
          <p14:tracePt t="15092" x="5902325" y="4611688"/>
          <p14:tracePt t="15095" x="5915025" y="4611688"/>
          <p14:tracePt t="15098" x="5926138" y="4611688"/>
          <p14:tracePt t="15102" x="5945188" y="4611688"/>
          <p14:tracePt t="15105" x="5956300" y="4611688"/>
          <p14:tracePt t="15108" x="5969000" y="4616450"/>
          <p14:tracePt t="15112" x="5980113" y="4622800"/>
          <p14:tracePt t="15115" x="5992813" y="4622800"/>
          <p14:tracePt t="15119" x="6010275" y="4629150"/>
          <p14:tracePt t="15119" x="6016625" y="4629150"/>
          <p14:tracePt t="15125" x="6034088" y="4629150"/>
          <p14:tracePt t="15129" x="6051550" y="4635500"/>
          <p14:tracePt t="15131" x="6057900" y="4635500"/>
          <p14:tracePt t="15136" x="6088063" y="4635500"/>
          <p14:tracePt t="15139" x="6094413" y="4635500"/>
          <p14:tracePt t="15141" x="6105525" y="4635500"/>
          <p14:tracePt t="15144" x="6118225" y="4635500"/>
          <p14:tracePt t="15148" x="6129338" y="4635500"/>
          <p14:tracePt t="15152" x="6148388" y="4635500"/>
          <p14:tracePt t="15154" x="6159500" y="4635500"/>
          <p14:tracePt t="15158" x="6172200" y="4635500"/>
          <p14:tracePt t="15159" x="6176963" y="4635500"/>
          <p14:tracePt t="15161" x="6189663" y="4635500"/>
          <p14:tracePt t="15164" x="6207125" y="4635500"/>
          <p14:tracePt t="15168" x="6230938" y="4635500"/>
          <p14:tracePt t="15171" x="6243638" y="4635500"/>
          <p14:tracePt t="15175" x="6267450" y="4635500"/>
          <p14:tracePt t="15178" x="6284913" y="4629150"/>
          <p14:tracePt t="15179" x="6303963" y="4629150"/>
          <p14:tracePt t="15181" x="6308725" y="4629150"/>
          <p14:tracePt t="15185" x="6345238" y="4622800"/>
          <p14:tracePt t="15186" x="6362700" y="4622800"/>
          <p14:tracePt t="15188" x="6369050" y="4622800"/>
          <p14:tracePt t="15189" x="6386513" y="4622800"/>
          <p14:tracePt t="15191" x="6399213" y="4616450"/>
          <p14:tracePt t="15194" x="6440488" y="4616450"/>
          <p14:tracePt t="15198" x="6464300" y="4611688"/>
          <p14:tracePt t="15199" x="6483350" y="4611688"/>
          <p14:tracePt t="15200" x="6494463" y="4611688"/>
          <p14:tracePt t="15201" x="6500813" y="4611688"/>
          <p14:tracePt t="15203" x="6524625" y="4611688"/>
          <p14:tracePt t="15204" x="6530975" y="4611688"/>
          <p14:tracePt t="15208" x="6561138" y="4611688"/>
          <p14:tracePt t="15211" x="6584950" y="4611688"/>
          <p14:tracePt t="15214" x="6613525" y="4611688"/>
          <p14:tracePt t="15219" x="6656388" y="4605338"/>
          <p14:tracePt t="15221" x="6662738" y="4605338"/>
          <p14:tracePt t="15224" x="6697663" y="4598988"/>
          <p14:tracePt t="15228" x="6710363" y="4598988"/>
          <p14:tracePt t="15229" x="6721475" y="4598988"/>
          <p14:tracePt t="15231" x="6727825" y="4598988"/>
          <p14:tracePt t="15235" x="6751638" y="4598988"/>
          <p14:tracePt t="15236" x="6757988" y="4598988"/>
          <p14:tracePt t="15238" x="6769100" y="4598988"/>
          <p14:tracePt t="15241" x="6781800" y="4592638"/>
          <p14:tracePt t="15244" x="6794500" y="4592638"/>
          <p14:tracePt t="15248" x="6805613" y="4592638"/>
          <p14:tracePt t="15249" x="6818313" y="4592638"/>
          <p14:tracePt t="15252" x="6823075" y="4592638"/>
          <p14:tracePt t="15254" x="6829425" y="4592638"/>
          <p14:tracePt t="15258" x="6842125" y="4592638"/>
          <p14:tracePt t="15261" x="6846888" y="4592638"/>
          <p14:tracePt t="15264" x="6859588" y="4592638"/>
          <p14:tracePt t="15269" x="6865938" y="4592638"/>
          <p14:tracePt t="15269" x="6870700" y="4592638"/>
          <p14:tracePt t="15272" x="6877050" y="4592638"/>
          <p14:tracePt t="15274" x="6883400" y="4592638"/>
          <p14:tracePt t="15278" x="6889750" y="4592638"/>
          <p14:tracePt t="15281" x="6896100" y="4592638"/>
          <p14:tracePt t="15285" x="6907213" y="4592638"/>
          <p14:tracePt t="15288" x="6913563" y="4592638"/>
          <p14:tracePt t="15291" x="6919913" y="4592638"/>
          <p14:tracePt t="15294" x="6924675" y="4592638"/>
          <p14:tracePt t="15298" x="6931025" y="4592638"/>
          <p14:tracePt t="15298" x="6937375" y="4592638"/>
          <p14:tracePt t="15302" x="6943725" y="4592638"/>
          <p14:tracePt t="15305" x="6943725" y="4598988"/>
          <p14:tracePt t="15308" x="6948488" y="4598988"/>
          <p14:tracePt t="15309" x="6954838" y="4598988"/>
          <p14:tracePt t="15312" x="6961188" y="4598988"/>
          <p14:tracePt t="15316" x="6967538" y="4598988"/>
          <p14:tracePt t="15320" x="6973888" y="4598988"/>
          <p14:tracePt t="15322" x="6978650" y="4598988"/>
          <p14:tracePt t="15326" x="6985000" y="4598988"/>
          <p14:tracePt t="15332" x="6991350" y="4598988"/>
          <p14:tracePt t="15334" x="6997700" y="4598988"/>
          <p14:tracePt t="15338" x="7002463" y="4598988"/>
          <p14:tracePt t="15341" x="7008813" y="4598988"/>
          <p14:tracePt t="15344" x="7015163" y="4598988"/>
          <p14:tracePt t="15348" x="7026275" y="4598988"/>
          <p14:tracePt t="15352" x="7038975" y="4598988"/>
          <p14:tracePt t="15354" x="7050088" y="4598988"/>
          <p14:tracePt t="15358" x="7069138" y="4598988"/>
          <p14:tracePt t="15361" x="7086600" y="4598988"/>
          <p14:tracePt t="15364" x="7104063" y="4598988"/>
          <p14:tracePt t="15368" x="7127875" y="4598988"/>
          <p14:tracePt t="15369" x="7146925" y="4598988"/>
          <p14:tracePt t="15371" x="7153275" y="4598988"/>
          <p14:tracePt t="15372" x="7164388" y="4598988"/>
          <p14:tracePt t="15374" x="7181850" y="4598988"/>
          <p14:tracePt t="15378" x="7212013" y="4598988"/>
          <p14:tracePt t="15379" x="7218363" y="4598988"/>
          <p14:tracePt t="15379" x="7224713" y="4598988"/>
          <p14:tracePt t="15380" x="7231063" y="4598988"/>
          <p14:tracePt t="15382" x="7248525" y="4598988"/>
          <p14:tracePt t="15385" x="7278688" y="4598988"/>
          <p14:tracePt t="15388" x="7289800" y="4598988"/>
          <p14:tracePt t="15391" x="7319963" y="4598988"/>
          <p14:tracePt t="15394" x="7350125" y="4598988"/>
          <p14:tracePt t="15398" x="7373938" y="4598988"/>
          <p14:tracePt t="15402" x="7397750" y="4598988"/>
          <p14:tracePt t="15402" x="7404100" y="4598988"/>
          <p14:tracePt t="15404" x="7415213" y="4598988"/>
          <p14:tracePt t="15408" x="7439025" y="4598988"/>
          <p14:tracePt t="15411" x="7451725" y="4598988"/>
          <p14:tracePt t="15414" x="7469188" y="4598988"/>
          <p14:tracePt t="15419" x="7486650" y="4598988"/>
          <p14:tracePt t="15420" x="7499350" y="4598988"/>
          <p14:tracePt t="15422" x="7505700" y="4598988"/>
          <p14:tracePt t="15424" x="7512050" y="4598988"/>
          <p14:tracePt t="15428" x="7523163" y="4598988"/>
          <p14:tracePt t="15431" x="7529513" y="4598988"/>
          <p14:tracePt t="15435" x="7535863" y="4598988"/>
          <p14:tracePt t="15438" x="7540625" y="4598988"/>
          <p14:tracePt t="15441" x="7546975" y="4598988"/>
          <p14:tracePt t="15444" x="7553325" y="4598988"/>
          <p14:tracePt t="15448" x="7564438" y="4598988"/>
          <p14:tracePt t="15452" x="7577138" y="4598988"/>
          <p14:tracePt t="15455" x="7583488" y="4592638"/>
          <p14:tracePt t="15458" x="7594600" y="4592638"/>
          <p14:tracePt t="15461" x="7600950" y="4592638"/>
          <p14:tracePt t="15464" x="7613650" y="4592638"/>
          <p14:tracePt t="15469" x="7624763" y="4587875"/>
          <p14:tracePt t="15470" x="7631113" y="4587875"/>
          <p14:tracePt t="15470" x="7637463" y="4587875"/>
          <p14:tracePt t="15472" x="7642225" y="4587875"/>
          <p14:tracePt t="15474" x="7648575" y="4587875"/>
          <p14:tracePt t="15478" x="7661275" y="4587875"/>
          <p14:tracePt t="15481" x="7672388" y="4587875"/>
          <p14:tracePt t="15485" x="7691438" y="4587875"/>
          <p14:tracePt t="15488" x="7702550" y="4587875"/>
          <p14:tracePt t="15491" x="7708900" y="4587875"/>
          <p14:tracePt t="15494" x="7726363" y="4587875"/>
          <p14:tracePt t="15498" x="7732713" y="4587875"/>
          <p14:tracePt t="15502" x="7750175" y="4587875"/>
          <p14:tracePt t="15505" x="7756525" y="4587875"/>
          <p14:tracePt t="15508" x="7762875" y="4587875"/>
          <p14:tracePt t="15511" x="7773988" y="4587875"/>
          <p14:tracePt t="15514" x="7780338" y="4587875"/>
          <p14:tracePt t="15519" x="7793038" y="4587875"/>
          <p14:tracePt t="15519" x="7797800" y="4587875"/>
          <p14:tracePt t="15522" x="7804150" y="4587875"/>
          <p14:tracePt t="15525" x="7810500" y="4587875"/>
          <p14:tracePt t="15528" x="7816850" y="4587875"/>
          <p14:tracePt t="15529" x="7821613" y="4587875"/>
          <p14:tracePt t="15532" x="7827963" y="4587875"/>
          <p14:tracePt t="15535" x="7834313" y="4587875"/>
          <p14:tracePt t="15538" x="7847013" y="4587875"/>
          <p14:tracePt t="15541" x="7851775" y="4587875"/>
          <p14:tracePt t="15544" x="7864475" y="4587875"/>
          <p14:tracePt t="15547" x="7875588" y="4587875"/>
          <p14:tracePt t="15552" x="7888288" y="4587875"/>
          <p14:tracePt t="15553" x="7894638" y="4592638"/>
          <p14:tracePt t="15555" x="7899400" y="4592638"/>
          <p14:tracePt t="15558" x="7905750" y="4592638"/>
          <p14:tracePt t="15561" x="7918450" y="4592638"/>
          <p14:tracePt t="15564" x="7923213" y="4592638"/>
          <p14:tracePt t="15569" x="7942263" y="4592638"/>
          <p14:tracePt t="15571" x="7948613" y="4592638"/>
          <p14:tracePt t="15575" x="7953375" y="4598988"/>
          <p14:tracePt t="15575" x="7959725" y="4598988"/>
          <p14:tracePt t="15577" x="7966075" y="4598988"/>
          <p14:tracePt t="15581" x="7972425" y="4598988"/>
          <p14:tracePt t="15585" x="7989888" y="4598988"/>
          <p14:tracePt t="15589" x="7996238" y="4598988"/>
          <p14:tracePt t="15591" x="8001000" y="4598988"/>
          <p14:tracePt t="15594" x="8007350" y="4598988"/>
          <p14:tracePt t="15598" x="8020050" y="4598988"/>
          <p14:tracePt t="15602" x="8026400" y="4598988"/>
          <p14:tracePt t="15603" x="8031163" y="4598988"/>
          <p14:tracePt t="15606" x="8037513" y="4598988"/>
          <p14:tracePt t="15609" x="8043863" y="4598988"/>
          <p14:tracePt t="15613" x="8050213" y="4598988"/>
          <p14:tracePt t="15614" x="8054975" y="4598988"/>
          <p14:tracePt t="15619" x="8061325" y="4598988"/>
          <p14:tracePt t="15621" x="8067675" y="4598988"/>
          <p14:tracePt t="15625" x="8078788" y="4598988"/>
          <p14:tracePt t="15628" x="8085138" y="4598988"/>
          <p14:tracePt t="15632" x="8091488" y="4598988"/>
          <p14:tracePt t="15635" x="8104188" y="4598988"/>
          <p14:tracePt t="15637" x="8108950" y="4598988"/>
          <p14:tracePt t="15641" x="8128000" y="4598988"/>
          <p14:tracePt t="15644" x="8132763" y="4598988"/>
          <p14:tracePt t="15647" x="8156575" y="4598988"/>
          <p14:tracePt t="15652" x="8175625" y="4598988"/>
          <p14:tracePt t="15658" x="8199438" y="4592638"/>
          <p14:tracePt t="15661" x="8210550" y="4592638"/>
          <p14:tracePt t="15664" x="8223250" y="4587875"/>
          <p14:tracePt t="15669" x="8234363" y="4587875"/>
          <p14:tracePt t="15671" x="8240713" y="4587875"/>
          <p14:tracePt t="15672" x="8247063" y="4587875"/>
          <p14:tracePt t="15674" x="8253413" y="4581525"/>
          <p14:tracePt t="15677" x="8258175" y="4581525"/>
          <p14:tracePt t="15681" x="8264525" y="4581525"/>
          <p14:tracePt t="15686" x="8270875" y="4575175"/>
          <p14:tracePt t="15691" x="8277225" y="4568825"/>
          <p14:tracePt t="15696" x="8283575" y="4568825"/>
          <p14:tracePt t="15706" x="8288338" y="4568825"/>
          <p14:tracePt t="15713" x="8294688" y="4568825"/>
          <p14:tracePt t="15718" x="8301038" y="4568825"/>
          <p14:tracePt t="15723" x="8301038" y="4564063"/>
          <p14:tracePt t="15725" x="8307388" y="4564063"/>
          <p14:tracePt t="15728" x="8312150" y="4564063"/>
          <p14:tracePt t="15733" x="8318500" y="4564063"/>
          <p14:tracePt t="15735" x="8324850" y="4564063"/>
          <p14:tracePt t="15739" x="8331200" y="4557713"/>
          <p14:tracePt t="15743" x="8335963" y="4557713"/>
          <p14:tracePt t="15751" x="8342313" y="4551363"/>
          <p14:tracePt t="15755" x="8348663" y="4551363"/>
          <p14:tracePt t="15758" x="8348663" y="4545013"/>
          <p14:tracePt t="15766" x="8348663" y="4538663"/>
          <p14:tracePt t="15769" x="8355013" y="4538663"/>
          <p14:tracePt t="15778" x="8355013" y="4533900"/>
          <p14:tracePt t="15782" x="8361363" y="4533900"/>
          <p14:tracePt t="15784" x="8361363" y="4527550"/>
          <p14:tracePt t="15794" x="8366125" y="4527550"/>
          <p14:tracePt t="15795" x="8366125" y="4521200"/>
          <p14:tracePt t="15797" x="8372475" y="4521200"/>
          <p14:tracePt t="15802" x="8372475" y="4514850"/>
          <p14:tracePt t="15803" x="8378825" y="4514850"/>
          <p14:tracePt t="15805" x="8385175" y="4514850"/>
          <p14:tracePt t="15809" x="8396288" y="4510088"/>
          <p14:tracePt t="15812" x="8402638" y="4510088"/>
          <p14:tracePt t="15815" x="8408988" y="4510088"/>
          <p14:tracePt t="15819" x="8413750" y="4503738"/>
          <p14:tracePt t="15821" x="8420100" y="4503738"/>
          <p14:tracePt t="15824" x="8432800" y="4503738"/>
          <p14:tracePt t="15827" x="8437563" y="4497388"/>
          <p14:tracePt t="15831" x="8443913" y="4497388"/>
          <p14:tracePt t="15835" x="8456613" y="4497388"/>
          <p14:tracePt t="15838" x="8462963" y="4497388"/>
          <p14:tracePt t="15841" x="8467725" y="4497388"/>
          <p14:tracePt t="15844" x="8474075" y="4497388"/>
          <p14:tracePt t="15847" x="8480425" y="4491038"/>
          <p14:tracePt t="15852" x="8486775" y="4491038"/>
          <p14:tracePt t="15853" x="8491538" y="4491038"/>
          <p14:tracePt t="15857" x="8491538" y="4486275"/>
          <p14:tracePt t="15861" x="8497888" y="4486275"/>
          <p14:tracePt t="15868" x="8504238" y="4486275"/>
          <p14:tracePt t="15875" x="8510588" y="4486275"/>
          <p14:tracePt t="15877" x="8510588" y="4479925"/>
          <p14:tracePt t="15878" x="8515350" y="4479925"/>
          <p14:tracePt t="15881" x="8515350" y="4473575"/>
          <p14:tracePt t="15885" x="8521700" y="4473575"/>
          <p14:tracePt t="15892" x="8534400" y="4473575"/>
          <p14:tracePt t="15894" x="8540750" y="4473575"/>
          <p14:tracePt t="15897" x="8545513" y="4467225"/>
          <p14:tracePt t="15902" x="8558213" y="4467225"/>
          <p14:tracePt t="15904" x="8564563" y="4467225"/>
          <p14:tracePt t="15907" x="8569325" y="4467225"/>
          <p14:tracePt t="15911" x="8582025" y="4467225"/>
          <p14:tracePt t="15914" x="8588375" y="4467225"/>
          <p14:tracePt t="15919" x="8593138" y="4462463"/>
          <p14:tracePt t="15924" x="8599488" y="4462463"/>
          <p14:tracePt t="15936" x="8605838" y="4462463"/>
          <p14:tracePt t="15952" x="8605838" y="4456113"/>
          <p14:tracePt t="15953" x="8612188" y="4456113"/>
          <p14:tracePt t="15955" x="8616950" y="4449763"/>
          <p14:tracePt t="15959" x="8623300" y="4449763"/>
          <p14:tracePt t="15962" x="8623300" y="4443413"/>
          <p14:tracePt t="15964" x="8629650" y="4443413"/>
          <p14:tracePt t="15969" x="8647113" y="4437063"/>
          <p14:tracePt t="15971" x="8647113" y="4432300"/>
          <p14:tracePt t="15974" x="8666163" y="4425950"/>
          <p14:tracePt t="15977" x="8694738" y="4413250"/>
          <p14:tracePt t="15981" x="8707438" y="4413250"/>
          <p14:tracePt t="15982" x="8713788" y="4413250"/>
          <p14:tracePt t="15982" x="8724900" y="4408488"/>
          <p14:tracePt t="15983" x="8731250" y="4408488"/>
          <p14:tracePt t="15984" x="8737600" y="4408488"/>
          <p14:tracePt t="15986" x="8748713" y="4402138"/>
          <p14:tracePt t="15991" x="8772525" y="4395788"/>
          <p14:tracePt t="15994" x="8797925" y="4395788"/>
          <p14:tracePt t="15997" x="8815388" y="4384675"/>
          <p14:tracePt t="16002" x="8832850" y="4384675"/>
          <p14:tracePt t="16003" x="8839200" y="4378325"/>
          <p14:tracePt t="16005" x="8850313" y="4378325"/>
          <p14:tracePt t="16007" x="8856663" y="4371975"/>
          <p14:tracePt t="16011" x="8869363" y="4365625"/>
          <p14:tracePt t="16014" x="8874125" y="4365625"/>
          <p14:tracePt t="16019" x="8880475" y="4359275"/>
          <p14:tracePt t="16021" x="8886825" y="4359275"/>
          <p14:tracePt t="16022" x="8893175" y="4359275"/>
          <p14:tracePt t="16026" x="8893175" y="4354513"/>
          <p14:tracePt t="16032" x="8893175" y="4348163"/>
          <p14:tracePt t="16036" x="8893175" y="4341813"/>
          <p14:tracePt t="16041" x="8893175" y="4335463"/>
          <p14:tracePt t="16045" x="8893175" y="4330700"/>
          <p14:tracePt t="16049" x="8893175" y="4324350"/>
          <p14:tracePt t="16051" x="8893175" y="4318000"/>
          <p14:tracePt t="16054" x="8893175" y="4311650"/>
          <p14:tracePt t="16057" x="8893175" y="4306888"/>
          <p14:tracePt t="16061" x="8899525" y="4294188"/>
          <p14:tracePt t="16064" x="8899525" y="4287838"/>
          <p14:tracePt t="16065" x="8904288" y="4281488"/>
          <p14:tracePt t="16066" x="8904288" y="4276725"/>
          <p14:tracePt t="16068" x="8904288" y="4270375"/>
          <p14:tracePt t="16071" x="8910638" y="4264025"/>
          <p14:tracePt t="16074" x="8916988" y="4252913"/>
          <p14:tracePt t="16075" x="8923338" y="4246563"/>
          <p14:tracePt t="16077" x="8928100" y="4240213"/>
          <p14:tracePt t="16081" x="8934450" y="4229100"/>
          <p14:tracePt t="16085" x="8947150" y="4216400"/>
          <p14:tracePt t="16091" x="8958263" y="4198938"/>
          <p14:tracePt t="16091" x="8958263" y="4192588"/>
          <p14:tracePt t="16092" x="8964613" y="4186238"/>
          <p14:tracePt t="16095" x="8970963" y="4179888"/>
          <p14:tracePt t="16096" x="8970963" y="4168775"/>
          <p14:tracePt t="16099" x="8977313" y="4162425"/>
          <p14:tracePt t="16102" x="8982075" y="4156075"/>
          <p14:tracePt t="16105" x="8982075" y="4151313"/>
          <p14:tracePt t="16107" x="8982075" y="4144963"/>
          <p14:tracePt t="16111" x="8988425" y="4138613"/>
          <p14:tracePt t="16114" x="8988425" y="4127500"/>
          <p14:tracePt t="16119" x="8988425" y="4114800"/>
          <p14:tracePt t="16119" x="8988425" y="4108450"/>
          <p14:tracePt t="16121" x="8988425" y="4102100"/>
          <p14:tracePt t="16124" x="8988425" y="4097338"/>
          <p14:tracePt t="16127" x="8988425" y="4090988"/>
          <p14:tracePt t="16130" x="8988425" y="4078288"/>
          <p14:tracePt t="16135" x="8988425" y="4067175"/>
          <p14:tracePt t="16138" x="8988425" y="4060825"/>
          <p14:tracePt t="16141" x="8982075" y="4054475"/>
          <p14:tracePt t="16144" x="8977313" y="4049713"/>
          <p14:tracePt t="16147" x="8970963" y="4037013"/>
          <p14:tracePt t="16151" x="8964613" y="4030663"/>
          <p14:tracePt t="16155" x="8964613" y="4019550"/>
          <p14:tracePt t="16156" x="8958263" y="4013200"/>
          <p14:tracePt t="16157" x="8951913" y="4006850"/>
          <p14:tracePt t="16161" x="8947150" y="4000500"/>
          <p14:tracePt t="16164" x="8940800" y="3989388"/>
          <p14:tracePt t="16169" x="8928100" y="3971925"/>
          <p14:tracePt t="16171" x="8923338" y="3959225"/>
          <p14:tracePt t="16174" x="8916988" y="3952875"/>
          <p14:tracePt t="16177" x="8904288" y="3929063"/>
          <p14:tracePt t="16181" x="8893175" y="3922713"/>
          <p14:tracePt t="16185" x="8874125" y="3898900"/>
          <p14:tracePt t="16191" x="8845550" y="3875088"/>
          <p14:tracePt t="16194" x="8821738" y="3844925"/>
          <p14:tracePt t="16198" x="8797925" y="3827463"/>
          <p14:tracePt t="16204" x="8748713" y="3786188"/>
          <p14:tracePt t="16205" x="8731250" y="3773488"/>
          <p14:tracePt t="16208" x="8707438" y="3762375"/>
          <p14:tracePt t="16211" x="8689975" y="3749675"/>
          <p14:tracePt t="16215" x="8659813" y="3732213"/>
          <p14:tracePt t="16219" x="8629650" y="3714750"/>
          <p14:tracePt t="16220" x="8616950" y="3708400"/>
          <p14:tracePt t="16224" x="8599488" y="3690938"/>
          <p14:tracePt t="16228" x="8582025" y="3684588"/>
          <p14:tracePt t="16231" x="8564563" y="3671888"/>
          <p14:tracePt t="16248" x="8504238" y="3630613"/>
          <p14:tracePt t="16251" x="8491538" y="3617913"/>
          <p14:tracePt t="16266" x="8456613" y="3587750"/>
          <p14:tracePt t="16268" x="8443913" y="3582988"/>
          <p14:tracePt t="16270" x="8437563" y="3582988"/>
          <p14:tracePt t="16298" x="8385175" y="3552825"/>
          <p14:tracePt t="16303" x="8372475" y="3546475"/>
          <p14:tracePt t="16307" x="8366125" y="3546475"/>
          <p14:tracePt t="16311" x="8361363" y="3540125"/>
          <p14:tracePt t="16314" x="8348663" y="3540125"/>
          <p14:tracePt t="16319" x="8335963" y="3540125"/>
          <p14:tracePt t="16324" x="8318500" y="3540125"/>
          <p14:tracePt t="16327" x="8312150" y="3540125"/>
          <p14:tracePt t="16330" x="8294688" y="3540125"/>
          <p14:tracePt t="16335" x="8277225" y="3535363"/>
          <p14:tracePt t="16338" x="8270875" y="3535363"/>
          <p14:tracePt t="16340" x="8258175" y="3535363"/>
          <p14:tracePt t="16344" x="8253413" y="3535363"/>
          <p14:tracePt t="16347" x="8247063" y="3535363"/>
          <p14:tracePt t="16352" x="8234363" y="3535363"/>
          <p14:tracePt t="16353" x="8229600" y="3535363"/>
          <p14:tracePt t="16357" x="8223250" y="3535363"/>
          <p14:tracePt t="16360" x="8216900" y="3535363"/>
          <p14:tracePt t="16364" x="8205788" y="3535363"/>
          <p14:tracePt t="16368" x="8193088" y="3535363"/>
          <p14:tracePt t="16369" x="8186738" y="3535363"/>
          <p14:tracePt t="16371" x="8180388" y="3529013"/>
          <p14:tracePt t="16372" x="8175625" y="3529013"/>
          <p14:tracePt t="16375" x="8162925" y="3529013"/>
          <p14:tracePt t="16378" x="8156575" y="3529013"/>
          <p14:tracePt t="16380" x="8145463" y="3529013"/>
          <p14:tracePt t="16386" x="8121650" y="3529013"/>
          <p14:tracePt t="16386" x="8115300" y="3529013"/>
          <p14:tracePt t="16390" x="8097838" y="3529013"/>
          <p14:tracePt t="16394" x="8085138" y="3522663"/>
          <p14:tracePt t="16397" x="8067675" y="3522663"/>
          <p14:tracePt t="16402" x="8037513" y="3516313"/>
          <p14:tracePt t="16402" x="8031163" y="3516313"/>
          <p14:tracePt t="16403" x="8020050" y="3516313"/>
          <p14:tracePt t="16405" x="8013700" y="3516313"/>
          <p14:tracePt t="16405" x="8007350" y="3516313"/>
          <p14:tracePt t="16406" x="7996238" y="3516313"/>
          <p14:tracePt t="16408" x="7983538" y="3516313"/>
          <p14:tracePt t="16410" x="7966075" y="3516313"/>
          <p14:tracePt t="16414" x="7942263" y="3509963"/>
          <p14:tracePt t="16417" x="7923213" y="3509963"/>
          <p14:tracePt t="16418" x="7905750" y="3505200"/>
          <p14:tracePt t="16421" x="7881938" y="3505200"/>
          <p14:tracePt t="16427" x="7847013" y="3505200"/>
          <p14:tracePt t="16430" x="7816850" y="3498850"/>
          <p14:tracePt t="16435" x="7793038" y="3492500"/>
          <p14:tracePt t="16436" x="7780338" y="3492500"/>
          <p14:tracePt t="16438" x="7769225" y="3492500"/>
          <p14:tracePt t="16439" x="7756525" y="3492500"/>
          <p14:tracePt t="16441" x="7743825" y="3492500"/>
          <p14:tracePt t="16444" x="7739063" y="3492500"/>
          <p14:tracePt t="16447" x="7715250" y="3486150"/>
          <p14:tracePt t="16448" x="7702550" y="3481388"/>
          <p14:tracePt t="16449" x="7696200" y="3481388"/>
          <p14:tracePt t="16452" x="7672388" y="3481388"/>
          <p14:tracePt t="16457" x="7642225" y="3475038"/>
          <p14:tracePt t="16460" x="7618413" y="3475038"/>
          <p14:tracePt t="16464" x="7600950" y="3468688"/>
          <p14:tracePt t="16465" x="7583488" y="3468688"/>
          <p14:tracePt t="16468" x="7564438" y="3462338"/>
          <p14:tracePt t="16471" x="7553325" y="3462338"/>
          <p14:tracePt t="16474" x="7535863" y="3462338"/>
          <p14:tracePt t="16477" x="7516813" y="3462338"/>
          <p14:tracePt t="16478" x="7505700" y="3462338"/>
          <p14:tracePt t="16481" x="7499350" y="3462338"/>
          <p14:tracePt t="16484" x="7481888" y="3462338"/>
          <p14:tracePt t="16488" x="7469188" y="3462338"/>
          <p14:tracePt t="16489" x="7458075" y="3462338"/>
          <p14:tracePt t="16491" x="7451725" y="3462338"/>
          <p14:tracePt t="16494" x="7445375" y="3462338"/>
          <p14:tracePt t="16497" x="7434263" y="3462338"/>
          <p14:tracePt t="16501" x="7415213" y="3462338"/>
          <p14:tracePt t="16504" x="7397750" y="3462338"/>
          <p14:tracePt t="16505" x="7385050" y="3462338"/>
          <p14:tracePt t="16506" x="7380288" y="3462338"/>
          <p14:tracePt t="16508" x="7367588" y="3462338"/>
          <p14:tracePt t="16510" x="7361238" y="3462338"/>
          <p14:tracePt t="16514" x="7343775" y="3462338"/>
          <p14:tracePt t="16517" x="7326313" y="3462338"/>
          <p14:tracePt t="16518" x="7307263" y="3462338"/>
          <p14:tracePt t="16519" x="7302500" y="3462338"/>
          <p14:tracePt t="16521" x="7289800" y="3462338"/>
          <p14:tracePt t="16524" x="7278688" y="3462338"/>
          <p14:tracePt t="16527" x="7254875" y="3462338"/>
          <p14:tracePt t="16528" x="7242175" y="3462338"/>
          <p14:tracePt t="16530" x="7231063" y="3462338"/>
          <p14:tracePt t="16534" x="7212013" y="3462338"/>
          <p14:tracePt t="16538" x="7181850" y="3462338"/>
          <p14:tracePt t="16538" x="7170738" y="3462338"/>
          <p14:tracePt t="16540" x="7164388" y="3462338"/>
          <p14:tracePt t="16544" x="7140575" y="3462338"/>
          <p14:tracePt t="16547" x="7123113" y="3462338"/>
          <p14:tracePt t="16550" x="7092950" y="3462338"/>
          <p14:tracePt t="16555" x="7056438" y="3462338"/>
          <p14:tracePt t="16557" x="7038975" y="3462338"/>
          <p14:tracePt t="16558" x="7021513" y="3462338"/>
          <p14:tracePt t="16559" x="7015163" y="3462338"/>
          <p14:tracePt t="16561" x="7008813" y="3462338"/>
          <p14:tracePt t="16561" x="7002463" y="3462338"/>
          <p14:tracePt t="16562" x="6991350" y="3462338"/>
          <p14:tracePt t="16564" x="6978650" y="3462338"/>
          <p14:tracePt t="16567" x="6954838" y="3462338"/>
          <p14:tracePt t="16568" x="6931025" y="3462338"/>
          <p14:tracePt t="16571" x="6913563" y="3462338"/>
          <p14:tracePt t="16572" x="6900863" y="3462338"/>
          <p14:tracePt t="16574" x="6877050" y="3462338"/>
          <p14:tracePt t="16575" x="6865938" y="3462338"/>
          <p14:tracePt t="16575" x="6859588" y="3462338"/>
          <p14:tracePt t="16576" x="6846888" y="3462338"/>
          <p14:tracePt t="16578" x="6823075" y="3462338"/>
          <p14:tracePt t="16580" x="6805613" y="3462338"/>
          <p14:tracePt t="16584" x="6764338" y="3462338"/>
          <p14:tracePt t="16588" x="6704013" y="3462338"/>
          <p14:tracePt t="16590" x="6667500" y="3462338"/>
          <p14:tracePt t="16594" x="6619875" y="3462338"/>
          <p14:tracePt t="16597" x="6572250" y="3462338"/>
          <p14:tracePt t="16598" x="6542088" y="3462338"/>
          <p14:tracePt t="16600" x="6511925" y="3462338"/>
          <p14:tracePt t="16604" x="6464300" y="3462338"/>
          <p14:tracePt t="16605" x="6429375" y="3462338"/>
          <p14:tracePt t="16607" x="6410325" y="3462338"/>
          <p14:tracePt t="16608" x="6381750" y="3462338"/>
          <p14:tracePt t="16609" x="6362700" y="3462338"/>
          <p14:tracePt t="16610" x="6345238" y="3462338"/>
          <p14:tracePt t="16614" x="6297613" y="3462338"/>
          <p14:tracePt t="16617" x="6243638" y="3462338"/>
          <p14:tracePt t="16618" x="6219825" y="3462338"/>
          <p14:tracePt t="16619" x="6202363" y="3462338"/>
          <p14:tracePt t="16621" x="6189663" y="3462338"/>
          <p14:tracePt t="16622" x="6165850" y="3462338"/>
          <p14:tracePt t="16623" x="6148388" y="3462338"/>
          <p14:tracePt t="16624" x="6135688" y="3462338"/>
          <p14:tracePt t="16627" x="6105525" y="3462338"/>
          <p14:tracePt t="16630" x="6075363" y="3462338"/>
          <p14:tracePt t="16634" x="6027738" y="3462338"/>
          <p14:tracePt t="16635" x="6003925" y="3462338"/>
          <p14:tracePt t="16637" x="5986463" y="3462338"/>
          <p14:tracePt t="16640" x="5956300" y="3462338"/>
          <p14:tracePt t="16643" x="5919788" y="3462338"/>
          <p14:tracePt t="16647" x="5895975" y="3462338"/>
          <p14:tracePt t="16651" x="5861050" y="3462338"/>
          <p14:tracePt t="16652" x="5843588" y="3462338"/>
          <p14:tracePt t="16654" x="5830888" y="3462338"/>
          <p14:tracePt t="16657" x="5807075" y="3457575"/>
          <p14:tracePt t="16660" x="5783263" y="3457575"/>
          <p14:tracePt t="16664" x="5759450" y="3457575"/>
          <p14:tracePt t="16667" x="5740400" y="3457575"/>
          <p14:tracePt t="16672" x="5705475" y="3451225"/>
          <p14:tracePt t="16672" x="5699125" y="3451225"/>
          <p14:tracePt t="16674" x="5692775" y="3451225"/>
          <p14:tracePt t="16677" x="5675313" y="3451225"/>
          <p14:tracePt t="16680" x="5638800" y="3451225"/>
          <p14:tracePt t="16684" x="5614988" y="3451225"/>
          <p14:tracePt t="16687" x="5586413" y="3451225"/>
          <p14:tracePt t="16690" x="5561013" y="3451225"/>
          <p14:tracePt t="16694" x="5537200" y="3451225"/>
          <p14:tracePt t="16697" x="5513388" y="3451225"/>
          <p14:tracePt t="16701" x="5478463" y="3451225"/>
          <p14:tracePt t="16702" x="5465763" y="3451225"/>
          <p14:tracePt t="16704" x="5459413" y="3451225"/>
          <p14:tracePt t="16705" x="5454650" y="3451225"/>
          <p14:tracePt t="16705" x="5448300" y="3451225"/>
          <p14:tracePt t="16707" x="5435600" y="3451225"/>
          <p14:tracePt t="16710" x="5418138" y="3451225"/>
          <p14:tracePt t="16714" x="5394325" y="3451225"/>
          <p14:tracePt t="16717" x="5376863" y="3451225"/>
          <p14:tracePt t="16718" x="5357813" y="3457575"/>
          <p14:tracePt t="16719" x="5353050" y="3457575"/>
          <p14:tracePt t="16721" x="5346700" y="3457575"/>
          <p14:tracePt t="16723" x="5329238" y="3457575"/>
          <p14:tracePt t="16727" x="5303838" y="3457575"/>
          <p14:tracePt t="16728" x="5292725" y="3457575"/>
          <p14:tracePt t="16730" x="5286375" y="3457575"/>
          <p14:tracePt t="16734" x="5251450" y="3462338"/>
          <p14:tracePt t="16738" x="5214938" y="3462338"/>
          <p14:tracePt t="16738" x="5208588" y="3462338"/>
          <p14:tracePt t="16740" x="5202238" y="3468688"/>
          <p14:tracePt t="16743" x="5167313" y="3468688"/>
          <p14:tracePt t="16747" x="5130800" y="3468688"/>
          <p14:tracePt t="16748" x="5113338" y="3468688"/>
          <p14:tracePt t="16750" x="5106988" y="3468688"/>
          <p14:tracePt t="16754" x="5059363" y="3468688"/>
          <p14:tracePt t="16755" x="5035550" y="3468688"/>
          <p14:tracePt t="16757" x="5022850" y="3468688"/>
          <p14:tracePt t="16758" x="5005388" y="3468688"/>
          <p14:tracePt t="16760" x="4987925" y="3468688"/>
          <p14:tracePt t="16764" x="4945063" y="3468688"/>
          <p14:tracePt t="16767" x="4903788" y="3468688"/>
          <p14:tracePt t="16770" x="4867275" y="3468688"/>
          <p14:tracePt t="16773" x="4819650" y="3462338"/>
          <p14:tracePt t="16777" x="4784725" y="3457575"/>
          <p14:tracePt t="16778" x="4765675" y="3457575"/>
          <p14:tracePt t="16779" x="4748213" y="3457575"/>
          <p14:tracePt t="16781" x="4724400" y="3457575"/>
          <p14:tracePt t="16784" x="4706938" y="3457575"/>
          <p14:tracePt t="16787" x="4664075" y="3451225"/>
          <p14:tracePt t="16790" x="4646613" y="3444875"/>
          <p14:tracePt t="16794" x="4610100" y="3444875"/>
          <p14:tracePt t="16797" x="4586288" y="3444875"/>
          <p14:tracePt t="16800" x="4562475" y="3444875"/>
          <p14:tracePt t="16804" x="4545013" y="3444875"/>
          <p14:tracePt t="16807" x="4533900" y="3444875"/>
          <p14:tracePt t="16810" x="4514850" y="3444875"/>
          <p14:tracePt t="16813" x="4508500" y="3444875"/>
          <p14:tracePt t="16817" x="4497388" y="3444875"/>
          <p14:tracePt t="16821" x="4484688" y="3444875"/>
          <p14:tracePt t="16827" x="4473575" y="3444875"/>
          <p14:tracePt t="16830" x="4467225" y="3444875"/>
          <p14:tracePt t="16834" x="4460875" y="3444875"/>
          <p14:tracePt t="16839" x="4456113" y="3444875"/>
          <p14:tracePt t="16841" x="4449763" y="3444875"/>
          <p14:tracePt t="16845" x="4443413" y="3444875"/>
          <p14:tracePt t="16849" x="4437063" y="3444875"/>
          <p14:tracePt t="16852" x="4430713" y="3444875"/>
          <p14:tracePt t="16855" x="4425950" y="3444875"/>
          <p14:tracePt t="16858" x="4419600" y="3444875"/>
          <p14:tracePt t="16861" x="4413250" y="3444875"/>
          <p14:tracePt t="16863" x="4406900" y="3444875"/>
          <p14:tracePt t="16867" x="4402138" y="3444875"/>
          <p14:tracePt t="16868" x="4395788" y="3444875"/>
          <p14:tracePt t="16871" x="4389438" y="3444875"/>
          <p14:tracePt t="16873" x="4378325" y="3444875"/>
          <p14:tracePt t="16877" x="4371975" y="3444875"/>
          <p14:tracePt t="16880" x="4365625" y="3444875"/>
          <p14:tracePt t="16884" x="4348163" y="3444875"/>
          <p14:tracePt t="16887" x="4341813" y="3444875"/>
          <p14:tracePt t="16890" x="4335463" y="3444875"/>
          <p14:tracePt t="16893" x="4324350" y="3444875"/>
          <p14:tracePt t="16897" x="4318000" y="3451225"/>
          <p14:tracePt t="16900" x="4305300" y="3451225"/>
          <p14:tracePt t="16901" x="4305300" y="3457575"/>
          <p14:tracePt t="16904" x="4294188" y="3462338"/>
          <p14:tracePt t="16908" x="4287838" y="3462338"/>
          <p14:tracePt t="16911" x="4281488" y="3462338"/>
          <p14:tracePt t="16913" x="4281488" y="3468688"/>
          <p14:tracePt t="16918" x="4276725" y="3468688"/>
          <p14:tracePt t="16921" x="4270375" y="3468688"/>
          <p14:tracePt t="16924" x="4270375" y="3475038"/>
          <p14:tracePt t="16924" x="4264025" y="3475038"/>
          <p14:tracePt t="16927" x="4257675" y="3475038"/>
          <p14:tracePt t="16931" x="4257675" y="3481388"/>
          <p14:tracePt t="16934" x="4251325" y="3481388"/>
          <p14:tracePt t="16935" x="4251325" y="3486150"/>
          <p14:tracePt t="16938" x="4246563" y="3486150"/>
          <p14:tracePt t="16940" x="4240213" y="3486150"/>
          <p14:tracePt t="16943" x="4233863" y="3492500"/>
          <p14:tracePt t="16947" x="4227513" y="3492500"/>
          <p14:tracePt t="16950" x="4227513" y="3498850"/>
          <p14:tracePt t="16953" x="4222750" y="3498850"/>
          <p14:tracePt t="16957" x="4216400" y="3505200"/>
          <p14:tracePt t="16958" x="4210050" y="3509963"/>
          <p14:tracePt t="16964" x="4203700" y="3516313"/>
          <p14:tracePt t="16968" x="4203700" y="3522663"/>
          <p14:tracePt t="16968" x="4198938" y="3522663"/>
          <p14:tracePt t="16971" x="4198938" y="3529013"/>
          <p14:tracePt t="16973" x="4198938" y="3535363"/>
          <p14:tracePt t="16977" x="4198938" y="3540125"/>
          <p14:tracePt t="16980" x="4192588" y="3546475"/>
          <p14:tracePt t="16984" x="4186238" y="3559175"/>
          <p14:tracePt t="16987" x="4186238" y="3563938"/>
          <p14:tracePt t="16990" x="4186238" y="3576638"/>
          <p14:tracePt t="16993" x="4186238" y="3582988"/>
          <p14:tracePt t="16997" x="4179888" y="3594100"/>
          <p14:tracePt t="16997" x="4179888" y="3600450"/>
          <p14:tracePt t="17000" x="4179888" y="3606800"/>
          <p14:tracePt t="17004" x="4179888" y="3617913"/>
          <p14:tracePt t="17005" x="4179888" y="3624263"/>
          <p14:tracePt t="17007" x="4179888" y="3630613"/>
          <p14:tracePt t="17010" x="4179888" y="3636963"/>
          <p14:tracePt t="17013" x="4179888" y="3648075"/>
          <p14:tracePt t="17017" x="4179888" y="3654425"/>
          <p14:tracePt t="17018" x="4173538" y="3665538"/>
          <p14:tracePt t="17021" x="4173538" y="3671888"/>
          <p14:tracePt t="17024" x="4173538" y="3678238"/>
          <p14:tracePt t="17027" x="4173538" y="3684588"/>
          <p14:tracePt t="17030" x="4173538" y="3690938"/>
          <p14:tracePt t="17034" x="4173538" y="3702050"/>
          <p14:tracePt t="17037" x="4173538" y="3714750"/>
          <p14:tracePt t="17041" x="4173538" y="3719513"/>
          <p14:tracePt t="17043" x="4173538" y="3725863"/>
          <p14:tracePt t="17047" x="4173538" y="3732213"/>
          <p14:tracePt t="17050" x="4173538" y="3738563"/>
          <p14:tracePt t="17054" x="4173538" y="3749675"/>
          <p14:tracePt t="17058" x="4173538" y="3762375"/>
          <p14:tracePt t="17060" x="4173538" y="3767138"/>
          <p14:tracePt t="17063" x="4173538" y="3779838"/>
          <p14:tracePt t="17067" x="4173538" y="3786188"/>
          <p14:tracePt t="17071" x="4173538" y="3792538"/>
          <p14:tracePt t="17071" x="4173538" y="3797300"/>
          <p14:tracePt t="17073" x="4179888" y="3803650"/>
          <p14:tracePt t="17077" x="4179888" y="3810000"/>
          <p14:tracePt t="17080" x="4186238" y="3816350"/>
          <p14:tracePt t="17084" x="4186238" y="3821113"/>
          <p14:tracePt t="17087" x="4192588" y="3833813"/>
          <p14:tracePt t="17091" x="4192588" y="3840163"/>
          <p14:tracePt t="17094" x="4192588" y="3844925"/>
          <p14:tracePt t="17095" x="4198938" y="3844925"/>
          <p14:tracePt t="17098" x="4198938" y="3851275"/>
          <p14:tracePt t="17100" x="4198938" y="3857625"/>
          <p14:tracePt t="17104" x="4198938" y="3863975"/>
          <p14:tracePt t="17107" x="4198938" y="3870325"/>
          <p14:tracePt t="17108" x="4203700" y="3870325"/>
          <p14:tracePt t="17109" x="4203700" y="3875088"/>
          <p14:tracePt t="17111" x="4203700" y="3881438"/>
          <p14:tracePt t="17114" x="4203700" y="3887788"/>
          <p14:tracePt t="17117" x="4203700" y="3894138"/>
          <p14:tracePt t="17121" x="4210050" y="3898900"/>
          <p14:tracePt t="17123" x="4216400" y="3905250"/>
          <p14:tracePt t="17127" x="4216400" y="3911600"/>
          <p14:tracePt t="17130" x="4216400" y="3922713"/>
          <p14:tracePt t="17134" x="4222750" y="3935413"/>
          <p14:tracePt t="17137" x="4227513" y="3952875"/>
          <p14:tracePt t="17140" x="4233863" y="3959225"/>
          <p14:tracePt t="17143" x="4240213" y="3983038"/>
          <p14:tracePt t="17147" x="4246563" y="3995738"/>
          <p14:tracePt t="17150" x="4251325" y="4019550"/>
          <p14:tracePt t="17151" x="4251325" y="4024313"/>
          <p14:tracePt t="17154" x="4257675" y="4043363"/>
          <p14:tracePt t="17157" x="4257675" y="4054475"/>
          <p14:tracePt t="17160" x="4264025" y="4067175"/>
          <p14:tracePt t="17161" x="4270375" y="4078288"/>
          <p14:tracePt t="17163" x="4270375" y="4090988"/>
          <p14:tracePt t="17167" x="4276725" y="4108450"/>
          <p14:tracePt t="17171" x="4281488" y="4127500"/>
          <p14:tracePt t="17171" x="4281488" y="4132263"/>
          <p14:tracePt t="17173" x="4287838" y="4144963"/>
          <p14:tracePt t="17177" x="4294188" y="4151313"/>
          <p14:tracePt t="17180" x="4300538" y="4162425"/>
          <p14:tracePt t="17183" x="4305300" y="4179888"/>
          <p14:tracePt t="17187" x="4311650" y="4192588"/>
          <p14:tracePt t="17190" x="4318000" y="4198938"/>
          <p14:tracePt t="17191" x="4318000" y="4205288"/>
          <p14:tracePt t="17194" x="4324350" y="4210050"/>
          <p14:tracePt t="17197" x="4324350" y="4216400"/>
          <p14:tracePt t="17201" x="4329113" y="4229100"/>
          <p14:tracePt t="17203" x="4335463" y="4233863"/>
          <p14:tracePt t="17207" x="4335463" y="4240213"/>
          <p14:tracePt t="17207" x="4335463" y="4246563"/>
          <p14:tracePt t="17210" x="4341813" y="4246563"/>
          <p14:tracePt t="17213" x="4341813" y="4252913"/>
          <p14:tracePt t="17214" x="4348163" y="4252913"/>
          <p14:tracePt t="17215" x="4348163" y="4257675"/>
          <p14:tracePt t="17218" x="4348163" y="4264025"/>
          <p14:tracePt t="17220" x="4348163" y="4270375"/>
          <p14:tracePt t="17224" x="4359275" y="4276725"/>
          <p14:tracePt t="17228" x="4359275" y="4281488"/>
          <p14:tracePt t="17231" x="4365625" y="4287838"/>
          <p14:tracePt t="17231" x="4365625" y="4294188"/>
          <p14:tracePt t="17234" x="4371975" y="4294188"/>
          <p14:tracePt t="17237" x="4371975" y="4300538"/>
          <p14:tracePt t="17240" x="4371975" y="4306888"/>
          <p14:tracePt t="17243" x="4378325" y="4311650"/>
          <p14:tracePt t="17247" x="4383088" y="4311650"/>
          <p14:tracePt t="17247" x="4383088" y="4318000"/>
          <p14:tracePt t="17248" x="4383088" y="4324350"/>
          <p14:tracePt t="17251" x="4389438" y="4324350"/>
          <p14:tracePt t="17254" x="4389438" y="4330700"/>
          <p14:tracePt t="17257" x="4395788" y="4330700"/>
          <p14:tracePt t="17260" x="4395788" y="4335463"/>
          <p14:tracePt t="17263" x="4402138" y="4335463"/>
          <p14:tracePt t="17269" x="4406900" y="4341813"/>
          <p14:tracePt t="17271" x="4413250" y="4341813"/>
          <p14:tracePt t="17273" x="4413250" y="4348163"/>
          <p14:tracePt t="17279" x="4419600" y="4348163"/>
          <p14:tracePt t="17282" x="4425950" y="4348163"/>
          <p14:tracePt t="17284" x="4425950" y="4354513"/>
          <p14:tracePt t="17291" x="4430713" y="4354513"/>
          <p14:tracePt t="17293" x="4437063" y="4359275"/>
          <p14:tracePt t="17297" x="4443413" y="4359275"/>
          <p14:tracePt t="17298" x="4443413" y="4365625"/>
          <p14:tracePt t="17301" x="4443413" y="4371975"/>
          <p14:tracePt t="17304" x="4449763" y="4371975"/>
          <p14:tracePt t="17307" x="4449763" y="4378325"/>
          <p14:tracePt t="17308" x="4456113" y="4378325"/>
          <p14:tracePt t="17311" x="4460875" y="4384675"/>
          <p14:tracePt t="17314" x="4467225" y="4384675"/>
          <p14:tracePt t="17317" x="4467225" y="4395788"/>
          <p14:tracePt t="17317" x="4473575" y="4395788"/>
          <p14:tracePt t="17321" x="4484688" y="4402138"/>
          <p14:tracePt t="17323" x="4484688" y="4408488"/>
          <p14:tracePt t="17327" x="4497388" y="4413250"/>
          <p14:tracePt t="17330" x="4503738" y="4419600"/>
          <p14:tracePt t="17333" x="4508500" y="4425950"/>
          <p14:tracePt t="17338" x="4521200" y="4437063"/>
          <p14:tracePt t="17340" x="4527550" y="4443413"/>
          <p14:tracePt t="17343" x="4533900" y="4449763"/>
          <p14:tracePt t="17347" x="4545013" y="4456113"/>
          <p14:tracePt t="17350" x="4551363" y="4462463"/>
          <p14:tracePt t="17354" x="4562475" y="4467225"/>
          <p14:tracePt t="17355" x="4568825" y="4467225"/>
          <p14:tracePt t="17357" x="4575175" y="4473575"/>
          <p14:tracePt t="17361" x="4581525" y="4479925"/>
          <p14:tracePt t="17364" x="4586288" y="4479925"/>
          <p14:tracePt t="17365" x="4592638" y="4479925"/>
          <p14:tracePt t="17367" x="4592638" y="4486275"/>
          <p14:tracePt t="17371" x="4598988" y="4486275"/>
          <p14:tracePt t="17372" x="4605338" y="4491038"/>
          <p14:tracePt t="17376" x="4610100" y="4491038"/>
          <p14:tracePt t="17379" x="4610100" y="4497388"/>
          <p14:tracePt t="17381" x="4616450" y="4497388"/>
          <p14:tracePt t="17383" x="4622800" y="4497388"/>
          <p14:tracePt t="17388" x="4629150" y="4497388"/>
          <p14:tracePt t="17391" x="4635500" y="4497388"/>
          <p14:tracePt t="17394" x="4635500" y="4503738"/>
          <p14:tracePt t="17397" x="4640263" y="4503738"/>
          <p14:tracePt t="17400" x="4652963" y="4503738"/>
          <p14:tracePt t="17401" x="4652963" y="4510088"/>
          <p14:tracePt t="17402" x="4659313" y="4510088"/>
          <p14:tracePt t="17404" x="4664075" y="4510088"/>
          <p14:tracePt t="17407" x="4670425" y="4510088"/>
          <p14:tracePt t="17408" x="4676775" y="4514850"/>
          <p14:tracePt t="17411" x="4687888" y="4514850"/>
          <p14:tracePt t="17413" x="4694238" y="4521200"/>
          <p14:tracePt t="17417" x="4706938" y="4521200"/>
          <p14:tracePt t="17418" x="4718050" y="4527550"/>
          <p14:tracePt t="17425" x="4737100" y="4533900"/>
          <p14:tracePt t="17426" x="4754563" y="4538663"/>
          <p14:tracePt t="17427" x="4765675" y="4538663"/>
          <p14:tracePt t="17430" x="4778375" y="4545013"/>
          <p14:tracePt t="17433" x="4795838" y="4551363"/>
          <p14:tracePt t="17438" x="4826000" y="4557713"/>
          <p14:tracePt t="17439" x="4832350" y="4557713"/>
          <p14:tracePt t="17439" x="4838700" y="4557713"/>
          <p14:tracePt t="17441" x="4849813" y="4557713"/>
          <p14:tracePt t="17442" x="4856163" y="4564063"/>
          <p14:tracePt t="17444" x="4867275" y="4564063"/>
          <p14:tracePt t="17447" x="4886325" y="4568825"/>
          <p14:tracePt t="17450" x="4903788" y="4568825"/>
          <p14:tracePt t="17451" x="4916488" y="4568825"/>
          <p14:tracePt t="17452" x="4921250" y="4575175"/>
          <p14:tracePt t="17454" x="4933950" y="4575175"/>
          <p14:tracePt t="17455" x="4940300" y="4575175"/>
          <p14:tracePt t="17457" x="4940300" y="4581525"/>
          <p14:tracePt t="17458" x="4951413" y="4581525"/>
          <p14:tracePt t="17460" x="4957763" y="4581525"/>
          <p14:tracePt t="17463" x="4975225" y="4581525"/>
          <p14:tracePt t="17467" x="4994275" y="4581525"/>
          <p14:tracePt t="17467" x="4999038" y="4581525"/>
          <p14:tracePt t="17468" x="5005388" y="4587875"/>
          <p14:tracePt t="17469" x="5011738" y="4587875"/>
          <p14:tracePt t="17471" x="5018088" y="4587875"/>
          <p14:tracePt t="17474" x="5029200" y="4587875"/>
          <p14:tracePt t="17476" x="5041900" y="4587875"/>
          <p14:tracePt t="17480" x="5053013" y="4587875"/>
          <p14:tracePt t="17481" x="5059363" y="4587875"/>
          <p14:tracePt t="17481" x="5065713" y="4587875"/>
          <p14:tracePt t="17484" x="5072063" y="4592638"/>
          <p14:tracePt t="17485" x="5083175" y="4592638"/>
          <p14:tracePt t="17487" x="5089525" y="4592638"/>
          <p14:tracePt t="17490" x="5095875" y="4592638"/>
          <p14:tracePt t="17491" x="5100638" y="4592638"/>
          <p14:tracePt t="17493" x="5106988" y="4592638"/>
          <p14:tracePt t="17496" x="5113338" y="4592638"/>
          <p14:tracePt t="17500" x="5119688" y="4598988"/>
          <p14:tracePt t="17501" x="5130800" y="4598988"/>
          <p14:tracePt t="17504" x="5137150" y="4598988"/>
          <p14:tracePt t="17506" x="5143500" y="4598988"/>
          <p14:tracePt t="17510" x="5149850" y="4598988"/>
          <p14:tracePt t="17511" x="5154613" y="4598988"/>
          <p14:tracePt t="17514" x="5167313" y="4598988"/>
          <p14:tracePt t="17516" x="5173663" y="4598988"/>
          <p14:tracePt t="17521" x="5191125" y="4605338"/>
          <p14:tracePt t="17523" x="5208588" y="4605338"/>
          <p14:tracePt t="17526" x="5227638" y="4611688"/>
          <p14:tracePt t="17530" x="5245100" y="4616450"/>
          <p14:tracePt t="17533" x="5268913" y="4616450"/>
          <p14:tracePt t="17537" x="5303838" y="4629150"/>
          <p14:tracePt t="17540" x="5322888" y="4629150"/>
          <p14:tracePt t="17540" x="5329238" y="4629150"/>
          <p14:tracePt t="17541" x="5334000" y="4629150"/>
          <p14:tracePt t="17542" x="5346700" y="4635500"/>
          <p14:tracePt t="17544" x="5357813" y="4635500"/>
          <p14:tracePt t="17546" x="5376863" y="4641850"/>
          <p14:tracePt t="17550" x="5400675" y="4641850"/>
          <p14:tracePt t="17551" x="5418138" y="4646613"/>
          <p14:tracePt t="17554" x="5430838" y="4646613"/>
          <p14:tracePt t="17555" x="5435600" y="4646613"/>
          <p14:tracePt t="17556" x="5448300" y="4652963"/>
          <p14:tracePt t="17560" x="5465763" y="4652963"/>
          <p14:tracePt t="17561" x="5478463" y="4652963"/>
          <p14:tracePt t="17561" x="5483225" y="4652963"/>
          <p14:tracePt t="17562" x="5489575" y="4652963"/>
          <p14:tracePt t="17564" x="5495925" y="4652963"/>
          <p14:tracePt t="17564" x="5508625" y="4652963"/>
          <p14:tracePt t="17566" x="5513388" y="4652963"/>
          <p14:tracePt t="17571" x="5537200" y="4652963"/>
          <p14:tracePt t="17571" x="5543550" y="4652963"/>
          <p14:tracePt t="17573" x="5556250" y="4652963"/>
          <p14:tracePt t="17574" x="5561013" y="4652963"/>
          <p14:tracePt t="17576" x="5567363" y="4659313"/>
          <p14:tracePt t="17580" x="5586413" y="4659313"/>
          <p14:tracePt t="17584" x="5597525" y="4659313"/>
          <p14:tracePt t="17585" x="5610225" y="4659313"/>
          <p14:tracePt t="17586" x="5614988" y="4659313"/>
          <p14:tracePt t="17590" x="5634038" y="4659313"/>
          <p14:tracePt t="17593" x="5645150" y="4659313"/>
          <p14:tracePt t="17596" x="5664200" y="4659313"/>
          <p14:tracePt t="17600" x="5675313" y="4659313"/>
          <p14:tracePt t="17601" x="5688013" y="4659313"/>
          <p14:tracePt t="17602" x="5692775" y="4659313"/>
          <p14:tracePt t="17605" x="5699125" y="4659313"/>
          <p14:tracePt t="17607" x="5705475" y="4659313"/>
          <p14:tracePt t="17610" x="5722938" y="4659313"/>
          <p14:tracePt t="17613" x="5740400" y="4659313"/>
          <p14:tracePt t="17616" x="5765800" y="4659313"/>
          <p14:tracePt t="17620" x="5783263" y="4659313"/>
          <p14:tracePt t="17621" x="5800725" y="4659313"/>
          <p14:tracePt t="17624" x="5813425" y="4659313"/>
          <p14:tracePt t="17625" x="5824538" y="4659313"/>
          <p14:tracePt t="17626" x="5837238" y="4659313"/>
          <p14:tracePt t="17627" x="5843588" y="4659313"/>
          <p14:tracePt t="17630" x="5854700" y="4659313"/>
          <p14:tracePt t="17633" x="5878513" y="4659313"/>
          <p14:tracePt t="17638" x="5908675" y="4659313"/>
          <p14:tracePt t="17638" x="5915025" y="4665663"/>
          <p14:tracePt t="17640" x="5926138" y="4665663"/>
          <p14:tracePt t="17643" x="5945188" y="4665663"/>
          <p14:tracePt t="17644" x="5949950" y="4665663"/>
          <p14:tracePt t="17646" x="5962650" y="4665663"/>
          <p14:tracePt t="17650" x="5980113" y="4665663"/>
          <p14:tracePt t="17654" x="6003925" y="4665663"/>
          <p14:tracePt t="17656" x="6016625" y="4665663"/>
          <p14:tracePt t="17660" x="6027738" y="4665663"/>
          <p14:tracePt t="17663" x="6040438" y="4665663"/>
          <p14:tracePt t="17666" x="6051550" y="4665663"/>
          <p14:tracePt t="17670" x="6064250" y="4665663"/>
          <p14:tracePt t="17673" x="6070600" y="4665663"/>
          <p14:tracePt t="17676" x="6075363" y="4670425"/>
          <p14:tracePt t="17680" x="6088063" y="4670425"/>
          <p14:tracePt t="17683" x="6094413" y="4670425"/>
          <p14:tracePt t="17684" x="6100763" y="4670425"/>
          <p14:tracePt t="17687" x="6105525" y="4670425"/>
          <p14:tracePt t="17690" x="6111875" y="4676775"/>
          <p14:tracePt t="17693" x="6124575" y="4676775"/>
          <p14:tracePt t="17696" x="6135688" y="4676775"/>
          <p14:tracePt t="17700" x="6153150" y="4683125"/>
          <p14:tracePt t="17704" x="6172200" y="4689475"/>
          <p14:tracePt t="17705" x="6176963" y="4689475"/>
          <p14:tracePt t="17705" x="6183313" y="4689475"/>
          <p14:tracePt t="17707" x="6189663" y="4689475"/>
          <p14:tracePt t="17707" x="6202363" y="4694238"/>
          <p14:tracePt t="17709" x="6213475" y="4700588"/>
          <p14:tracePt t="17713" x="6237288" y="4700588"/>
          <p14:tracePt t="17714" x="6254750" y="4713288"/>
          <p14:tracePt t="17715" x="6261100" y="4713288"/>
          <p14:tracePt t="17716" x="6267450" y="4713288"/>
          <p14:tracePt t="17720" x="6297613" y="4713288"/>
          <p14:tracePt t="17723" x="6321425" y="4719638"/>
          <p14:tracePt t="17724" x="6338888" y="4724400"/>
          <p14:tracePt t="17726" x="6345238" y="4724400"/>
          <p14:tracePt t="17730" x="6381750" y="4724400"/>
          <p14:tracePt t="17730" x="6386513" y="4724400"/>
          <p14:tracePt t="17731" x="6399213" y="4724400"/>
          <p14:tracePt t="17733" x="6405563" y="4724400"/>
          <p14:tracePt t="17737" x="6440488" y="4730750"/>
          <p14:tracePt t="17738" x="6446838" y="4730750"/>
          <p14:tracePt t="17738" x="6453188" y="4730750"/>
          <p14:tracePt t="17739" x="6464300" y="4730750"/>
          <p14:tracePt t="17743" x="6483350" y="4730750"/>
          <p14:tracePt t="17744" x="6494463" y="4730750"/>
          <p14:tracePt t="17746" x="6507163" y="4730750"/>
          <p14:tracePt t="17749" x="6530975" y="4730750"/>
          <p14:tracePt t="17754" x="6554788" y="4730750"/>
          <p14:tracePt t="17754" x="6561138" y="4730750"/>
          <p14:tracePt t="17756" x="6572250" y="4730750"/>
          <p14:tracePt t="17760" x="6589713" y="4730750"/>
          <p14:tracePt t="17760" x="6602413" y="4730750"/>
          <p14:tracePt t="17763" x="6608763" y="4730750"/>
          <p14:tracePt t="17766" x="6619875" y="4730750"/>
          <p14:tracePt t="17770" x="6643688" y="4730750"/>
          <p14:tracePt t="17773" x="6656388" y="4730750"/>
          <p14:tracePt t="17774" x="6667500" y="4730750"/>
          <p14:tracePt t="17777" x="6680200" y="4730750"/>
          <p14:tracePt t="17780" x="6691313" y="4730750"/>
          <p14:tracePt t="17783" x="6710363" y="4730750"/>
          <p14:tracePt t="17787" x="6734175" y="4724400"/>
          <p14:tracePt t="17791" x="6764338" y="4724400"/>
          <p14:tracePt t="17792" x="6769100" y="4724400"/>
          <p14:tracePt t="17793" x="6775450" y="4724400"/>
          <p14:tracePt t="17796" x="6805613" y="4724400"/>
          <p14:tracePt t="17800" x="6835775" y="4724400"/>
          <p14:tracePt t="17803" x="6859588" y="4724400"/>
          <p14:tracePt t="17807" x="6907213" y="4724400"/>
          <p14:tracePt t="17808" x="6919913" y="4724400"/>
          <p14:tracePt t="17809" x="6931025" y="4730750"/>
          <p14:tracePt t="17813" x="6954838" y="4730750"/>
          <p14:tracePt t="17814" x="6973888" y="4730750"/>
          <p14:tracePt t="17816" x="6978650" y="4730750"/>
          <p14:tracePt t="17820" x="7015163" y="4730750"/>
          <p14:tracePt t="17821" x="7026275" y="4730750"/>
          <p14:tracePt t="17822" x="7038975" y="4730750"/>
          <p14:tracePt t="17823" x="7038975" y="4737100"/>
          <p14:tracePt t="17824" x="7050088" y="4737100"/>
          <p14:tracePt t="17825" x="7056438" y="4737100"/>
          <p14:tracePt t="17827" x="7069138" y="4737100"/>
          <p14:tracePt t="17829" x="7086600" y="4737100"/>
          <p14:tracePt t="17833" x="7099300" y="4737100"/>
          <p14:tracePt t="17837" x="7116763" y="4737100"/>
          <p14:tracePt t="17840" x="7127875" y="4737100"/>
          <p14:tracePt t="17841" x="7140575" y="4737100"/>
          <p14:tracePt t="17844" x="7146925" y="4737100"/>
          <p14:tracePt t="17846" x="7153275" y="4737100"/>
          <p14:tracePt t="17850" x="7164388" y="4737100"/>
          <p14:tracePt t="17854" x="7170738" y="4737100"/>
          <p14:tracePt t="17856" x="7177088" y="4737100"/>
          <p14:tracePt t="17859" x="7181850" y="4737100"/>
          <p14:tracePt t="17863" x="7188200" y="4737100"/>
          <p14:tracePt t="17866" x="7194550" y="4737100"/>
          <p14:tracePt t="17870" x="7200900" y="4737100"/>
          <p14:tracePt t="17871" x="7205663" y="4737100"/>
          <p14:tracePt t="17873" x="7212013" y="4737100"/>
          <p14:tracePt t="17876" x="7218363" y="4737100"/>
          <p14:tracePt t="17879" x="7231063" y="4737100"/>
          <p14:tracePt t="17883" x="7235825" y="4737100"/>
          <p14:tracePt t="17884" x="7242175" y="4737100"/>
          <p14:tracePt t="17887" x="7254875" y="4743450"/>
          <p14:tracePt t="17890" x="7265988" y="4743450"/>
          <p14:tracePt t="17893" x="7272338" y="4743450"/>
          <p14:tracePt t="17896" x="7283450" y="4743450"/>
          <p14:tracePt t="17899" x="7302500" y="4748213"/>
          <p14:tracePt t="17903" x="7319963" y="4748213"/>
          <p14:tracePt t="17906" x="7332663" y="4748213"/>
          <p14:tracePt t="17909" x="7356475" y="4748213"/>
          <p14:tracePt t="17913" x="7367588" y="4748213"/>
          <p14:tracePt t="17916" x="7380288" y="4748213"/>
          <p14:tracePt t="17917" x="7391400" y="4748213"/>
          <p14:tracePt t="17920" x="7404100" y="4748213"/>
          <p14:tracePt t="17921" x="7415213" y="4748213"/>
          <p14:tracePt t="17923" x="7421563" y="4748213"/>
          <p14:tracePt t="17926" x="7434263" y="4748213"/>
          <p14:tracePt t="17929" x="7458075" y="4748213"/>
          <p14:tracePt t="17933" x="7469188" y="4748213"/>
          <p14:tracePt t="17934" x="7481888" y="4748213"/>
          <p14:tracePt t="17938" x="7493000" y="4748213"/>
          <p14:tracePt t="17938" x="7499350" y="4748213"/>
          <p14:tracePt t="17941" x="7512050" y="4748213"/>
          <p14:tracePt t="17943" x="7516813" y="4748213"/>
          <p14:tracePt t="17946" x="7535863" y="4748213"/>
          <p14:tracePt t="17950" x="7553325" y="4748213"/>
          <p14:tracePt t="17953" x="7583488" y="4748213"/>
          <p14:tracePt t="17956" x="7594600" y="4748213"/>
          <p14:tracePt t="17957" x="7607300" y="4748213"/>
          <p14:tracePt t="17958" x="7613650" y="4748213"/>
          <p14:tracePt t="17959" x="7618413" y="4748213"/>
          <p14:tracePt t="17963" x="7637463" y="4748213"/>
          <p14:tracePt t="17964" x="7642225" y="4743450"/>
          <p14:tracePt t="17964" x="7654925" y="4743450"/>
          <p14:tracePt t="17967" x="7667625" y="4743450"/>
          <p14:tracePt t="17968" x="7678738" y="4737100"/>
          <p14:tracePt t="17970" x="7685088" y="4737100"/>
          <p14:tracePt t="17973" x="7702550" y="4737100"/>
          <p14:tracePt t="17974" x="7708900" y="4737100"/>
          <p14:tracePt t="17974" x="7715250" y="4737100"/>
          <p14:tracePt t="17975" x="7720013" y="4737100"/>
          <p14:tracePt t="17977" x="7732713" y="4730750"/>
          <p14:tracePt t="17979" x="7743825" y="4724400"/>
          <p14:tracePt t="17983" x="7756525" y="4724400"/>
          <p14:tracePt t="17987" x="7786688" y="4724400"/>
          <p14:tracePt t="17988" x="7793038" y="4719638"/>
          <p14:tracePt t="17990" x="7797800" y="4719638"/>
          <p14:tracePt t="17990" x="7804150" y="4719638"/>
          <p14:tracePt t="17991" x="7810500" y="4719638"/>
          <p14:tracePt t="17993" x="7816850" y="4713288"/>
          <p14:tracePt t="17996" x="7827963" y="4713288"/>
          <p14:tracePt t="17999" x="7851775" y="4706938"/>
          <p14:tracePt t="18004" x="7870825" y="4706938"/>
          <p14:tracePt t="18004" x="7870825" y="4700588"/>
          <p14:tracePt t="18006" x="7875588" y="4700588"/>
          <p14:tracePt t="18009" x="7894638" y="4700588"/>
          <p14:tracePt t="18013" x="7905750" y="4700588"/>
          <p14:tracePt t="18014" x="7912100" y="4700588"/>
          <p14:tracePt t="18016" x="7918450" y="4700588"/>
          <p14:tracePt t="18019" x="7929563" y="4694238"/>
          <p14:tracePt t="18023" x="7948613" y="4694238"/>
          <p14:tracePt t="18026" x="7953375" y="4694238"/>
          <p14:tracePt t="18027" x="7966075" y="4694238"/>
          <p14:tracePt t="18030" x="7977188" y="4694238"/>
          <p14:tracePt t="18033" x="7989888" y="4689475"/>
          <p14:tracePt t="18037" x="8007350" y="4683125"/>
          <p14:tracePt t="18039" x="8013700" y="4683125"/>
          <p14:tracePt t="18043" x="8026400" y="4676775"/>
          <p14:tracePt t="18044" x="8031163" y="4676775"/>
          <p14:tracePt t="18044" x="8037513" y="4676775"/>
          <p14:tracePt t="18047" x="8043863" y="4670425"/>
          <p14:tracePt t="18049" x="8054975" y="4670425"/>
          <p14:tracePt t="18053" x="8067675" y="4665663"/>
          <p14:tracePt t="18056" x="8074025" y="4665663"/>
          <p14:tracePt t="18059" x="8091488" y="4659313"/>
          <p14:tracePt t="18063" x="8104188" y="4659313"/>
          <p14:tracePt t="18063" x="8108950" y="4659313"/>
          <p14:tracePt t="18064" x="8115300" y="4659313"/>
          <p14:tracePt t="18067" x="8128000" y="4652963"/>
          <p14:tracePt t="18068" x="8132763" y="4652963"/>
          <p14:tracePt t="18071" x="8139113" y="4652963"/>
          <p14:tracePt t="18071" x="8145463" y="4652963"/>
          <p14:tracePt t="18073" x="8151813" y="4652963"/>
          <p14:tracePt t="18076" x="8162925" y="4652963"/>
          <p14:tracePt t="18079" x="8175625" y="4652963"/>
          <p14:tracePt t="18083" x="8186738" y="4652963"/>
          <p14:tracePt t="18087" x="8205788" y="4652963"/>
          <p14:tracePt t="18088" x="8210550" y="4652963"/>
          <p14:tracePt t="18088" x="8216900" y="4652963"/>
          <p14:tracePt t="18090" x="8223250" y="4652963"/>
          <p14:tracePt t="18091" x="8223250" y="4646613"/>
          <p14:tracePt t="18093" x="8229600" y="4646613"/>
          <p14:tracePt t="18096" x="8240713" y="4646613"/>
          <p14:tracePt t="18099" x="8253413" y="4646613"/>
          <p14:tracePt t="18104" x="8264525" y="4646613"/>
          <p14:tracePt t="18106" x="8270875" y="4646613"/>
          <p14:tracePt t="18109" x="8277225" y="4646613"/>
          <p14:tracePt t="18113" x="8288338" y="4646613"/>
          <p14:tracePt t="18116" x="8294688" y="4646613"/>
          <p14:tracePt t="18120" x="8312150" y="4646613"/>
          <p14:tracePt t="18123" x="8318500" y="4646613"/>
          <p14:tracePt t="18126" x="8324850" y="4646613"/>
          <p14:tracePt t="18127" x="8331200" y="4646613"/>
          <p14:tracePt t="18129" x="8342313" y="4646613"/>
          <p14:tracePt t="18133" x="8355013" y="4646613"/>
          <p14:tracePt t="18136" x="8378825" y="4646613"/>
          <p14:tracePt t="18139" x="8396288" y="4646613"/>
          <p14:tracePt t="18143" x="8413750" y="4646613"/>
          <p14:tracePt t="18146" x="8443913" y="4646613"/>
          <p14:tracePt t="18149" x="8462963" y="4646613"/>
          <p14:tracePt t="18153" x="8504238" y="4646613"/>
          <p14:tracePt t="18156" x="8515350" y="4646613"/>
          <p14:tracePt t="18157" x="8528050" y="4646613"/>
          <p14:tracePt t="18159" x="8540750" y="4646613"/>
          <p14:tracePt t="18163" x="8558213" y="4646613"/>
          <p14:tracePt t="18166" x="8575675" y="4646613"/>
          <p14:tracePt t="18167" x="8582025" y="4646613"/>
          <p14:tracePt t="18170" x="8593138" y="4646613"/>
          <p14:tracePt t="18171" x="8599488" y="4646613"/>
          <p14:tracePt t="18173" x="8605838" y="4646613"/>
          <p14:tracePt t="18176" x="8612188" y="4646613"/>
          <p14:tracePt t="18179" x="8629650" y="4641850"/>
          <p14:tracePt t="18183" x="8636000" y="4641850"/>
          <p14:tracePt t="18187" x="8647113" y="4635500"/>
          <p14:tracePt t="18190" x="8653463" y="4635500"/>
          <p14:tracePt t="18196" x="8659813" y="4629150"/>
          <p14:tracePt t="18201" x="8666163" y="4629150"/>
          <p14:tracePt t="18207" x="8666163" y="4622800"/>
          <p14:tracePt t="18209" x="8670925" y="4622800"/>
          <p14:tracePt t="18210" x="8677275" y="4622800"/>
          <p14:tracePt t="18213" x="8677275" y="4616450"/>
          <p14:tracePt t="18216" x="8683625" y="4611688"/>
          <p14:tracePt t="18220" x="8694738" y="4611688"/>
          <p14:tracePt t="18223" x="8701088" y="4605338"/>
          <p14:tracePt t="18224" x="8707438" y="4605338"/>
          <p14:tracePt t="18226" x="8713788" y="4598988"/>
          <p14:tracePt t="18229" x="8724900" y="4598988"/>
          <p14:tracePt t="18233" x="8748713" y="4592638"/>
          <p14:tracePt t="18237" x="8772525" y="4587875"/>
          <p14:tracePt t="18238" x="8785225" y="4587875"/>
          <p14:tracePt t="18240" x="8791575" y="4587875"/>
          <p14:tracePt t="18240" x="8802688" y="4587875"/>
          <p14:tracePt t="18242" x="8809038" y="4587875"/>
          <p14:tracePt t="18246" x="8832850" y="4581525"/>
          <p14:tracePt t="18247" x="8839200" y="4581525"/>
          <p14:tracePt t="18249" x="8856663" y="4575175"/>
          <p14:tracePt t="18253" x="8869363" y="4575175"/>
          <p14:tracePt t="18254" x="8874125" y="4568825"/>
          <p14:tracePt t="18255" x="8880475" y="4568825"/>
          <p14:tracePt t="18257" x="8886825" y="4568825"/>
          <p14:tracePt t="18257" x="8893175" y="4568825"/>
          <p14:tracePt t="18260" x="8899525" y="4564063"/>
          <p14:tracePt t="18261" x="8904288" y="4564063"/>
          <p14:tracePt t="18263" x="8904288" y="4557713"/>
          <p14:tracePt t="18266" x="8910638" y="4557713"/>
          <p14:tracePt t="18269" x="8916988" y="4551363"/>
          <p14:tracePt t="18273" x="8928100" y="4551363"/>
          <p14:tracePt t="18276" x="8928100" y="4545013"/>
          <p14:tracePt t="18284" x="8928100" y="4538663"/>
          <p14:tracePt t="18290" x="8934450" y="4538663"/>
          <p14:tracePt t="18293" x="8934450" y="4533900"/>
          <p14:tracePt t="18297" x="8934450" y="4527550"/>
          <p14:tracePt t="18309" x="8934450" y="4521200"/>
          <p14:tracePt t="18311" x="8940800" y="4521200"/>
          <p14:tracePt t="18315" x="8947150" y="4521200"/>
          <p14:tracePt t="18317" x="8951913" y="4514850"/>
          <p14:tracePt t="18321" x="8958263" y="4510088"/>
          <p14:tracePt t="18324" x="8964613" y="4503738"/>
          <p14:tracePt t="18326" x="8970963" y="4503738"/>
          <p14:tracePt t="18330" x="8982075" y="4503738"/>
          <p14:tracePt t="18333" x="8988425" y="4497388"/>
          <p14:tracePt t="18336" x="8994775" y="4497388"/>
          <p14:tracePt t="18339" x="9001125" y="4497388"/>
          <p14:tracePt t="18340" x="9005888" y="4497388"/>
          <p14:tracePt t="18343" x="9012238" y="4491038"/>
          <p14:tracePt t="18346" x="9018588" y="4491038"/>
          <p14:tracePt t="18349" x="9029700" y="4486275"/>
          <p14:tracePt t="18353" x="9036050" y="4479925"/>
          <p14:tracePt t="18356" x="9042400" y="4473575"/>
          <p14:tracePt t="18359" x="9048750" y="4473575"/>
          <p14:tracePt t="18362" x="9053513" y="4467225"/>
          <p14:tracePt t="18366" x="9053513" y="4462463"/>
          <p14:tracePt t="18370" x="9059863" y="4456113"/>
          <p14:tracePt t="18373" x="9059863" y="4449763"/>
          <p14:tracePt t="18377" x="9059863" y="4443413"/>
          <p14:tracePt t="18382" x="9059863" y="4437063"/>
          <p14:tracePt t="18384" x="9059863" y="4432300"/>
          <p14:tracePt t="18390" x="9059863" y="4425950"/>
          <p14:tracePt t="18392" x="9059863" y="4419600"/>
          <p14:tracePt t="18396" x="9059863" y="4413250"/>
          <p14:tracePt t="18397" x="9059863" y="4408488"/>
          <p14:tracePt t="18401" x="9059863" y="4402138"/>
          <p14:tracePt t="18404" x="9059863" y="4395788"/>
          <p14:tracePt t="18407" x="9059863" y="4389438"/>
          <p14:tracePt t="18409" x="9059863" y="4384675"/>
          <p14:tracePt t="18412" x="9059863" y="4378325"/>
          <p14:tracePt t="18416" x="9059863" y="4365625"/>
          <p14:tracePt t="18418" x="9059863" y="4359275"/>
          <p14:tracePt t="18420" x="9059863" y="4348163"/>
          <p14:tracePt t="18422" x="9053513" y="4341813"/>
          <p14:tracePt t="18426" x="9048750" y="4330700"/>
          <p14:tracePt t="18427" x="9042400" y="4324350"/>
          <p14:tracePt t="18429" x="9042400" y="4318000"/>
          <p14:tracePt t="18433" x="9029700" y="4300538"/>
          <p14:tracePt t="18434" x="9024938" y="4294188"/>
          <p14:tracePt t="18437" x="9018588" y="4276725"/>
          <p14:tracePt t="18437" x="9012238" y="4276725"/>
          <p14:tracePt t="18439" x="9005888" y="4264025"/>
          <p14:tracePt t="18442" x="8988425" y="4240213"/>
          <p14:tracePt t="18446" x="8970963" y="4229100"/>
          <p14:tracePt t="18447" x="8964613" y="4216400"/>
          <p14:tracePt t="18447" x="8958263" y="4210050"/>
          <p14:tracePt t="18448" x="8951913" y="4205288"/>
          <p14:tracePt t="18450" x="8940800" y="4192588"/>
          <p14:tracePt t="18451" x="8928100" y="4186238"/>
          <p14:tracePt t="18453" x="8916988" y="4168775"/>
          <p14:tracePt t="18456" x="8899525" y="4156075"/>
          <p14:tracePt t="18456" x="8893175" y="4151313"/>
          <p14:tracePt t="18457" x="8886825" y="4144963"/>
          <p14:tracePt t="18458" x="8874125" y="4138613"/>
          <p14:tracePt t="18460" x="8856663" y="4127500"/>
          <p14:tracePt t="18462" x="8845550" y="4114800"/>
          <p14:tracePt t="18466" x="8821738" y="4090988"/>
          <p14:tracePt t="18467" x="8809038" y="4073525"/>
          <p14:tracePt t="18468" x="8802688" y="4073525"/>
          <p14:tracePt t="18470" x="8785225" y="4060825"/>
          <p14:tracePt t="18471" x="8778875" y="4054475"/>
          <p14:tracePt t="18474" x="8767763" y="4043363"/>
          <p14:tracePt t="18476" x="8748713" y="4030663"/>
          <p14:tracePt t="18479" x="8713788" y="4006850"/>
          <p14:tracePt t="18483" x="8689975" y="3989388"/>
          <p14:tracePt t="18487" x="8653463" y="3965575"/>
          <p14:tracePt t="18493" x="8612188" y="3948113"/>
          <p14:tracePt t="18496" x="8599488" y="3941763"/>
          <p14:tracePt t="18497" x="8588375" y="3935413"/>
          <p14:tracePt t="18499" x="8582025" y="3935413"/>
          <p14:tracePt t="18504" x="8558213" y="3917950"/>
          <p14:tracePt t="18507" x="8545513" y="3911600"/>
          <p14:tracePt t="18509" x="8540750" y="3911600"/>
          <p14:tracePt t="18514" x="8521700" y="3905250"/>
          <p14:tracePt t="18516" x="8515350" y="3898900"/>
          <p14:tracePt t="18519" x="8510588" y="3894138"/>
          <p14:tracePt t="18523" x="8497888" y="3894138"/>
          <p14:tracePt t="18527" x="8497888" y="3887788"/>
          <p14:tracePt t="18527" x="8491538" y="3887788"/>
          <p14:tracePt t="18531" x="8486775" y="3887788"/>
          <p14:tracePt t="18533" x="8486775" y="3881438"/>
          <p14:tracePt t="18534" x="8480425" y="3881438"/>
          <p14:tracePt t="18539" x="8474075" y="3881438"/>
          <p14:tracePt t="18539" x="8474075" y="3875088"/>
          <p14:tracePt t="18542" x="8467725" y="3870325"/>
          <p14:tracePt t="18546" x="8462963" y="3870325"/>
          <p14:tracePt t="18548" x="8456613" y="3863975"/>
          <p14:tracePt t="18551" x="8450263" y="3863975"/>
          <p14:tracePt t="18553" x="8450263" y="3857625"/>
          <p14:tracePt t="18559" x="8426450" y="3844925"/>
          <p14:tracePt t="18563" x="8420100" y="3844925"/>
          <p14:tracePt t="18566" x="8408988" y="3840163"/>
          <p14:tracePt t="18570" x="8396288" y="3833813"/>
          <p14:tracePt t="18571" x="8389938" y="3827463"/>
          <p14:tracePt t="18571" x="8378825" y="3827463"/>
          <p14:tracePt t="18574" x="8372475" y="3821113"/>
          <p14:tracePt t="18576" x="8366125" y="3821113"/>
          <p14:tracePt t="18579" x="8355013" y="3810000"/>
          <p14:tracePt t="18582" x="8335963" y="3810000"/>
          <p14:tracePt t="18587" x="8318500" y="3803650"/>
          <p14:tracePt t="18588" x="8312150" y="3797300"/>
          <p14:tracePt t="18590" x="8307388" y="3797300"/>
          <p14:tracePt t="18593" x="8294688" y="3792538"/>
          <p14:tracePt t="18596" x="8283575" y="3786188"/>
          <p14:tracePt t="18599" x="8270875" y="3779838"/>
          <p14:tracePt t="18603" x="8258175" y="3773488"/>
          <p14:tracePt t="18604" x="8247063" y="3767138"/>
          <p14:tracePt t="18607" x="8240713" y="3767138"/>
          <p14:tracePt t="18609" x="8234363" y="3762375"/>
          <p14:tracePt t="18612" x="8223250" y="3762375"/>
          <p14:tracePt t="18616" x="8216900" y="3749675"/>
          <p14:tracePt t="18620" x="8210550" y="3743325"/>
          <p14:tracePt t="18620" x="8199438" y="3743325"/>
          <p14:tracePt t="18622" x="8199438" y="3738563"/>
          <p14:tracePt t="18626" x="8193088" y="3738563"/>
          <p14:tracePt t="18626" x="8186738" y="3732213"/>
          <p14:tracePt t="18630" x="8175625" y="3725863"/>
          <p14:tracePt t="18632" x="8169275" y="3719513"/>
          <p14:tracePt t="18637" x="8156575" y="3714750"/>
          <p14:tracePt t="18639" x="8151813" y="3714750"/>
          <p14:tracePt t="18642" x="8145463" y="3702050"/>
          <p14:tracePt t="18646" x="8139113" y="3695700"/>
          <p14:tracePt t="18649" x="8128000" y="3690938"/>
          <p14:tracePt t="18653" x="8108950" y="3690938"/>
          <p14:tracePt t="18654" x="8108950" y="3684588"/>
          <p14:tracePt t="18656" x="8104188" y="3678238"/>
          <p14:tracePt t="18659" x="8097838" y="3678238"/>
          <p14:tracePt t="18662" x="8078788" y="3671888"/>
          <p14:tracePt t="18666" x="8074025" y="3665538"/>
          <p14:tracePt t="18667" x="8067675" y="3665538"/>
          <p14:tracePt t="18667" x="8061325" y="3660775"/>
          <p14:tracePt t="18670" x="8054975" y="3654425"/>
          <p14:tracePt t="18672" x="8043863" y="3654425"/>
          <p14:tracePt t="18676" x="8026400" y="3648075"/>
          <p14:tracePt t="18679" x="8013700" y="3648075"/>
          <p14:tracePt t="18682" x="7996238" y="3641725"/>
          <p14:tracePt t="18687" x="7972425" y="3636963"/>
          <p14:tracePt t="18688" x="7966075" y="3636963"/>
          <p14:tracePt t="18688" x="7953375" y="3630613"/>
          <p14:tracePt t="18690" x="7942263" y="3630613"/>
          <p14:tracePt t="18692" x="7935913" y="3630613"/>
          <p14:tracePt t="18696" x="7912100" y="3617913"/>
          <p14:tracePt t="18699" x="7881938" y="3617913"/>
          <p14:tracePt t="18703" x="7840663" y="3613150"/>
          <p14:tracePt t="18706" x="7827963" y="3606800"/>
          <p14:tracePt t="18706" x="7816850" y="3606800"/>
          <p14:tracePt t="18707" x="7804150" y="3606800"/>
          <p14:tracePt t="18708" x="7797800" y="3606800"/>
          <p14:tracePt t="18710" x="7780338" y="3600450"/>
          <p14:tracePt t="18711" x="7769225" y="3600450"/>
          <p14:tracePt t="18712" x="7762875" y="3600450"/>
          <p14:tracePt t="18716" x="7732713" y="3594100"/>
          <p14:tracePt t="18720" x="7702550" y="3594100"/>
          <p14:tracePt t="18721" x="7691438" y="3587750"/>
          <p14:tracePt t="18723" x="7678738" y="3587750"/>
          <p14:tracePt t="18726" x="7667625" y="3582988"/>
          <p14:tracePt t="18729" x="7648575" y="3582988"/>
          <p14:tracePt t="18730" x="7642225" y="3576638"/>
          <p14:tracePt t="18731" x="7631113" y="3576638"/>
          <p14:tracePt t="18733" x="7624763" y="3576638"/>
          <p14:tracePt t="18736" x="7618413" y="3576638"/>
          <p14:tracePt t="18740" x="7607300" y="3576638"/>
          <p14:tracePt t="18742" x="7607300" y="3570288"/>
          <p14:tracePt t="18746" x="7600950" y="3570288"/>
          <p14:tracePt t="18749" x="7594600" y="3570288"/>
          <p14:tracePt t="18753" x="7589838" y="3570288"/>
          <p14:tracePt t="18756" x="7583488" y="3563938"/>
          <p14:tracePt t="18765" x="7577138" y="3563938"/>
          <p14:tracePt t="18767" x="7577138" y="3559175"/>
          <p14:tracePt t="18770" x="7570788" y="3559175"/>
          <p14:tracePt t="18772" x="7564438" y="3552825"/>
          <p14:tracePt t="18780" x="7559675" y="3546475"/>
          <p14:tracePt t="18785" x="7553325" y="3546475"/>
          <p14:tracePt t="18788" x="7546975" y="3540125"/>
          <p14:tracePt t="18793" x="7540625" y="3540125"/>
          <p14:tracePt t="18794" x="7535863" y="3540125"/>
          <p14:tracePt t="18795" x="7535863" y="3535363"/>
          <p14:tracePt t="18798" x="7529513" y="3529013"/>
          <p14:tracePt t="18801" x="7523163" y="3529013"/>
          <p14:tracePt t="18804" x="7516813" y="3522663"/>
          <p14:tracePt t="18806" x="7512050" y="3522663"/>
          <p14:tracePt t="18809" x="7505700" y="3522663"/>
          <p14:tracePt t="18812" x="7499350" y="3516313"/>
          <p14:tracePt t="18815" x="7481888" y="3505200"/>
          <p14:tracePt t="18820" x="7469188" y="3498850"/>
          <p14:tracePt t="18820" x="7462838" y="3498850"/>
          <p14:tracePt t="18822" x="7458075" y="3498850"/>
          <p14:tracePt t="18826" x="7439025" y="3492500"/>
          <p14:tracePt t="18829" x="7421563" y="3486150"/>
          <p14:tracePt t="18830" x="7410450" y="3486150"/>
          <p14:tracePt t="18831" x="7404100" y="3481388"/>
          <p14:tracePt t="18832" x="7397750" y="3481388"/>
          <p14:tracePt t="18833" x="7385050" y="3481388"/>
          <p14:tracePt t="18834" x="7385050" y="3475038"/>
          <p14:tracePt t="18836" x="7373938" y="3475038"/>
          <p14:tracePt t="18839" x="7361238" y="3475038"/>
          <p14:tracePt t="18840" x="7350125" y="3468688"/>
          <p14:tracePt t="18842" x="7343775" y="3468688"/>
          <p14:tracePt t="18845" x="7313613" y="3462338"/>
          <p14:tracePt t="18849" x="7289800" y="3451225"/>
          <p14:tracePt t="18853" x="7265988" y="3444875"/>
          <p14:tracePt t="18854" x="7242175" y="3444875"/>
          <p14:tracePt t="18856" x="7235825" y="3438525"/>
          <p14:tracePt t="18859" x="7218363" y="3438525"/>
          <p14:tracePt t="18862" x="7188200" y="3433763"/>
          <p14:tracePt t="18865" x="7158038" y="3421063"/>
          <p14:tracePt t="18870" x="7123113" y="3414713"/>
          <p14:tracePt t="18870" x="7116763" y="3414713"/>
          <p14:tracePt t="18872" x="7104063" y="3414713"/>
          <p14:tracePt t="18876" x="7075488" y="3408363"/>
          <p14:tracePt t="18879" x="7050088" y="3403600"/>
          <p14:tracePt t="18882" x="7026275" y="3403600"/>
          <p14:tracePt t="18886" x="6991350" y="3397250"/>
          <p14:tracePt t="18890" x="6961188" y="3390900"/>
          <p14:tracePt t="18890" x="6948488" y="3390900"/>
          <p14:tracePt t="18892" x="6937375" y="3390900"/>
          <p14:tracePt t="18895" x="6896100" y="3384550"/>
          <p14:tracePt t="18899" x="6870700" y="3384550"/>
          <p14:tracePt t="18903" x="6829425" y="3384550"/>
          <p14:tracePt t="18904" x="6805613" y="3384550"/>
          <p14:tracePt t="18906" x="6788150" y="3384550"/>
          <p14:tracePt t="18909" x="6751638" y="3379788"/>
          <p14:tracePt t="18910" x="6727825" y="3379788"/>
          <p14:tracePt t="18912" x="6710363" y="3379788"/>
          <p14:tracePt t="18915" x="6643688" y="3373438"/>
          <p14:tracePt t="18920" x="6584950" y="3373438"/>
          <p14:tracePt t="18921" x="6554788" y="3373438"/>
          <p14:tracePt t="18922" x="6542088" y="3373438"/>
          <p14:tracePt t="18925" x="6494463" y="3367088"/>
          <p14:tracePt t="18929" x="6440488" y="3367088"/>
          <p14:tracePt t="18930" x="6423025" y="3367088"/>
          <p14:tracePt t="18930" x="6410325" y="3367088"/>
          <p14:tracePt t="18931" x="6392863" y="3367088"/>
          <p14:tracePt t="18933" x="6369050" y="3367088"/>
          <p14:tracePt t="18934" x="6351588" y="3367088"/>
          <p14:tracePt t="18937" x="6321425" y="3367088"/>
          <p14:tracePt t="18938" x="6291263" y="3367088"/>
          <p14:tracePt t="18939" x="6280150" y="3367088"/>
          <p14:tracePt t="18942" x="6249988" y="3367088"/>
          <p14:tracePt t="18945" x="6196013" y="3367088"/>
          <p14:tracePt t="18949" x="6159500" y="3367088"/>
          <p14:tracePt t="18950" x="6129338" y="3367088"/>
          <p14:tracePt t="18951" x="6118225" y="3367088"/>
          <p14:tracePt t="18953" x="6105525" y="3367088"/>
          <p14:tracePt t="18954" x="6094413" y="3367088"/>
          <p14:tracePt t="18954" x="6081713" y="3367088"/>
          <p14:tracePt t="18955" x="6070600" y="3367088"/>
          <p14:tracePt t="18959" x="6034088" y="3367088"/>
          <p14:tracePt t="18962" x="5997575" y="3367088"/>
          <p14:tracePt t="18965" x="5956300" y="3367088"/>
          <p14:tracePt t="18970" x="5915025" y="3373438"/>
          <p14:tracePt t="18970" x="5902325" y="3373438"/>
          <p14:tracePt t="18972" x="5891213" y="3373438"/>
          <p14:tracePt t="18975" x="5843588" y="3373438"/>
          <p14:tracePt t="18979" x="5807075" y="3373438"/>
          <p14:tracePt t="18980" x="5789613" y="3373438"/>
          <p14:tracePt t="18982" x="5776913" y="3373438"/>
          <p14:tracePt t="18986" x="5729288" y="3373438"/>
          <p14:tracePt t="18987" x="5705475" y="3373438"/>
          <p14:tracePt t="18988" x="5692775" y="3373438"/>
          <p14:tracePt t="18989" x="5681663" y="3373438"/>
          <p14:tracePt t="18992" x="5657850" y="3373438"/>
          <p14:tracePt t="18995" x="5610225" y="3373438"/>
          <p14:tracePt t="18999" x="5573713" y="3373438"/>
          <p14:tracePt t="19003" x="5526088" y="3373438"/>
          <p14:tracePt t="19003" x="5513388" y="3379788"/>
          <p14:tracePt t="19005" x="5495925" y="3379788"/>
          <p14:tracePt t="19009" x="5459413" y="3379788"/>
          <p14:tracePt t="19009" x="5448300" y="3379788"/>
          <p14:tracePt t="19010" x="5441950" y="3379788"/>
          <p14:tracePt t="19011" x="5430838" y="3379788"/>
          <p14:tracePt t="19013" x="5400675" y="3379788"/>
          <p14:tracePt t="19015" x="5381625" y="3379788"/>
          <p14:tracePt t="19019" x="5334000" y="3379788"/>
          <p14:tracePt t="19022" x="5310188" y="3384550"/>
          <p14:tracePt t="19026" x="5262563" y="3384550"/>
          <p14:tracePt t="19026" x="5251450" y="3384550"/>
          <p14:tracePt t="19027" x="5238750" y="3384550"/>
          <p14:tracePt t="19029" x="5232400" y="3384550"/>
          <p14:tracePt t="19032" x="5191125" y="3390900"/>
          <p14:tracePt t="19036" x="5143500" y="3397250"/>
          <p14:tracePt t="19037" x="5113338" y="3397250"/>
          <p14:tracePt t="19039" x="5095875" y="3397250"/>
          <p14:tracePt t="19042" x="5059363" y="3397250"/>
          <p14:tracePt t="19045" x="4999038" y="3403600"/>
          <p14:tracePt t="19049" x="4957763" y="3403600"/>
          <p14:tracePt t="19053" x="4892675" y="3408363"/>
          <p14:tracePt t="19053" x="4886325" y="3414713"/>
          <p14:tracePt t="19055" x="4849813" y="3414713"/>
          <p14:tracePt t="19059" x="4795838" y="3414713"/>
          <p14:tracePt t="19062" x="4760913" y="3421063"/>
          <p14:tracePt t="19065" x="4700588" y="3427413"/>
          <p14:tracePt t="19069" x="4659313" y="3438525"/>
          <p14:tracePt t="19072" x="4635500" y="3444875"/>
          <p14:tracePt t="19073" x="4610100" y="3451225"/>
          <p14:tracePt t="19074" x="4605338" y="3457575"/>
          <p14:tracePt t="19076" x="4592638" y="3457575"/>
          <p14:tracePt t="19076" x="4586288" y="3462338"/>
          <p14:tracePt t="19079" x="4568825" y="3468688"/>
          <p14:tracePt t="19082" x="4538663" y="3475038"/>
          <p14:tracePt t="19086" x="4508500" y="3492500"/>
          <p14:tracePt t="19087" x="4497388" y="3498850"/>
          <p14:tracePt t="19089" x="4484688" y="3505200"/>
          <p14:tracePt t="19092" x="4467225" y="3509963"/>
          <p14:tracePt t="19095" x="4449763" y="3522663"/>
          <p14:tracePt t="19099" x="4430713" y="3535363"/>
          <p14:tracePt t="19099" x="4425950" y="3546475"/>
          <p14:tracePt t="19100" x="4419600" y="3546475"/>
          <p14:tracePt t="19101" x="4413250" y="3552825"/>
          <p14:tracePt t="19103" x="4402138" y="3559175"/>
          <p14:tracePt t="19105" x="4389438" y="3570288"/>
          <p14:tracePt t="19109" x="4365625" y="3582988"/>
          <p14:tracePt t="19112" x="4348163" y="3600450"/>
          <p14:tracePt t="19115" x="4329113" y="3613150"/>
          <p14:tracePt t="19119" x="4318000" y="3624263"/>
          <p14:tracePt t="19120" x="4305300" y="3636963"/>
          <p14:tracePt t="19122" x="4300538" y="3641725"/>
          <p14:tracePt t="19125" x="4281488" y="3660775"/>
          <p14:tracePt t="19129" x="4270375" y="3671888"/>
          <p14:tracePt t="19132" x="4257675" y="3690938"/>
          <p14:tracePt t="19136" x="4240213" y="3714750"/>
          <p14:tracePt t="19139" x="4233863" y="3725863"/>
          <p14:tracePt t="19142" x="4222750" y="3738563"/>
          <p14:tracePt t="19145" x="4210050" y="3762375"/>
          <p14:tracePt t="19149" x="4203700" y="3779838"/>
          <p14:tracePt t="19150" x="4203700" y="3786188"/>
          <p14:tracePt t="19151" x="4198938" y="3797300"/>
          <p14:tracePt t="19153" x="4198938" y="3810000"/>
          <p14:tracePt t="19156" x="4192588" y="3827463"/>
          <p14:tracePt t="19159" x="4186238" y="3844925"/>
          <p14:tracePt t="19162" x="4186238" y="3857625"/>
          <p14:tracePt t="19165" x="4179888" y="3887788"/>
          <p14:tracePt t="19169" x="4173538" y="3911600"/>
          <p14:tracePt t="19172" x="4173538" y="3922713"/>
          <p14:tracePt t="19173" x="4173538" y="3935413"/>
          <p14:tracePt t="19175" x="4173538" y="3948113"/>
          <p14:tracePt t="19179" x="4173538" y="3959225"/>
          <p14:tracePt t="19182" x="4173538" y="3976688"/>
          <p14:tracePt t="19186" x="4173538" y="4000500"/>
          <p14:tracePt t="19187" x="4173538" y="4013200"/>
          <p14:tracePt t="19189" x="4173538" y="4019550"/>
          <p14:tracePt t="19192" x="4173538" y="4030663"/>
          <p14:tracePt t="19195" x="4173538" y="4054475"/>
          <p14:tracePt t="19199" x="4173538" y="4073525"/>
          <p14:tracePt t="19203" x="4173538" y="4097338"/>
          <p14:tracePt t="19204" x="4179888" y="4108450"/>
          <p14:tracePt t="19206" x="4179888" y="4121150"/>
          <p14:tracePt t="19206" x="4186238" y="4132263"/>
          <p14:tracePt t="19207" x="4186238" y="4138613"/>
          <p14:tracePt t="19209" x="4186238" y="4144963"/>
          <p14:tracePt t="19212" x="4198938" y="4175125"/>
          <p14:tracePt t="19215" x="4210050" y="4205288"/>
          <p14:tracePt t="19219" x="4222750" y="4229100"/>
          <p14:tracePt t="19220" x="4233863" y="4246563"/>
          <p14:tracePt t="19222" x="4233863" y="4252913"/>
          <p14:tracePt t="19225" x="4251325" y="4281488"/>
          <p14:tracePt t="19229" x="4270375" y="4311650"/>
          <p14:tracePt t="19230" x="4276725" y="4318000"/>
          <p14:tracePt t="19230" x="4276725" y="4330700"/>
          <p14:tracePt t="19231" x="4281488" y="4335463"/>
          <p14:tracePt t="19234" x="4287838" y="4348163"/>
          <p14:tracePt t="19234" x="4294188" y="4359275"/>
          <p14:tracePt t="19235" x="4300538" y="4365625"/>
          <p14:tracePt t="19237" x="4305300" y="4378325"/>
          <p14:tracePt t="19239" x="4318000" y="4384675"/>
          <p14:tracePt t="19240" x="4324350" y="4389438"/>
          <p14:tracePt t="19240" x="4324350" y="4395788"/>
          <p14:tracePt t="19242" x="4329113" y="4395788"/>
          <p14:tracePt t="19246" x="4348163" y="4419600"/>
          <p14:tracePt t="19249" x="4359275" y="4432300"/>
          <p14:tracePt t="19253" x="4378325" y="4443413"/>
          <p14:tracePt t="19253" x="4383088" y="4443413"/>
          <p14:tracePt t="19255" x="4383088" y="4456113"/>
          <p14:tracePt t="19259" x="4395788" y="4462463"/>
          <p14:tracePt t="19262" x="4406900" y="4462463"/>
          <p14:tracePt t="19263" x="4419600" y="4473575"/>
          <p14:tracePt t="19264" x="4425950" y="4473575"/>
          <p14:tracePt t="19265" x="4430713" y="4479925"/>
          <p14:tracePt t="19270" x="4449763" y="4491038"/>
          <p14:tracePt t="19270" x="4449763" y="4497388"/>
          <p14:tracePt t="19272" x="4456113" y="4503738"/>
          <p14:tracePt t="19275" x="4484688" y="4514850"/>
          <p14:tracePt t="19279" x="4503738" y="4527550"/>
          <p14:tracePt t="19282" x="4521200" y="4538663"/>
          <p14:tracePt t="19283" x="4538663" y="4551363"/>
          <p14:tracePt t="19284" x="4545013" y="4557713"/>
          <p14:tracePt t="19286" x="4557713" y="4557713"/>
          <p14:tracePt t="19287" x="4568825" y="4568825"/>
          <p14:tracePt t="19289" x="4575175" y="4568825"/>
          <p14:tracePt t="19292" x="4598988" y="4581525"/>
          <p14:tracePt t="19295" x="4629150" y="4592638"/>
          <p14:tracePt t="19299" x="4659313" y="4611688"/>
          <p14:tracePt t="19303" x="4683125" y="4622800"/>
          <p14:tracePt t="19303" x="4687888" y="4629150"/>
          <p14:tracePt t="19305" x="4706938" y="4629150"/>
          <p14:tracePt t="19309" x="4724400" y="4641850"/>
          <p14:tracePt t="19309" x="4741863" y="4646613"/>
          <p14:tracePt t="19310" x="4741863" y="4652963"/>
          <p14:tracePt t="19312" x="4754563" y="4652963"/>
          <p14:tracePt t="19315" x="4784725" y="4665663"/>
          <p14:tracePt t="19319" x="4808538" y="4676775"/>
          <p14:tracePt t="19320" x="4826000" y="4683125"/>
          <p14:tracePt t="19322" x="4838700" y="4689475"/>
          <p14:tracePt t="19323" x="4856163" y="4689475"/>
          <p14:tracePt t="19325" x="4879975" y="4700588"/>
          <p14:tracePt t="19329" x="4910138" y="4706938"/>
          <p14:tracePt t="19332" x="4945063" y="4719638"/>
          <p14:tracePt t="19336" x="4994275" y="4737100"/>
          <p14:tracePt t="19337" x="5018088" y="4748213"/>
          <p14:tracePt t="19338" x="5029200" y="4748213"/>
          <p14:tracePt t="19340" x="5059363" y="4754563"/>
          <p14:tracePt t="19342" x="5072063" y="4754563"/>
          <p14:tracePt t="19345" x="5119688" y="4772025"/>
          <p14:tracePt t="19348" x="5160963" y="4778375"/>
          <p14:tracePt t="19352" x="5208588" y="4791075"/>
          <p14:tracePt t="19355" x="5251450" y="4795838"/>
          <p14:tracePt t="19359" x="5280025" y="4802188"/>
          <p14:tracePt t="19362" x="5303838" y="4808538"/>
          <p14:tracePt t="19363" x="5329238" y="4808538"/>
          <p14:tracePt t="19365" x="5334000" y="4808538"/>
          <p14:tracePt t="19369" x="5370513" y="4814888"/>
          <p14:tracePt t="19370" x="5387975" y="4814888"/>
          <p14:tracePt t="19372" x="5394325" y="4814888"/>
          <p14:tracePt t="19373" x="5407025" y="4814888"/>
          <p14:tracePt t="19375" x="5418138" y="4814888"/>
          <p14:tracePt t="19379" x="5441950" y="4814888"/>
          <p14:tracePt t="19382" x="5465763" y="4814888"/>
          <p14:tracePt t="19386" x="5502275" y="4814888"/>
          <p14:tracePt t="19387" x="5519738" y="4814888"/>
          <p14:tracePt t="19389" x="5532438" y="4814888"/>
          <p14:tracePt t="19392" x="5556250" y="4814888"/>
          <p14:tracePt t="19395" x="5597525" y="4814888"/>
          <p14:tracePt t="19398" x="5634038" y="4814888"/>
          <p14:tracePt t="19402" x="5675313" y="4814888"/>
          <p14:tracePt t="19405" x="5711825" y="4814888"/>
          <p14:tracePt t="19408" x="5753100" y="4814888"/>
          <p14:tracePt t="19412" x="5794375" y="4814888"/>
          <p14:tracePt t="19413" x="5818188" y="4814888"/>
          <p14:tracePt t="19415" x="5830888" y="4814888"/>
          <p14:tracePt t="19420" x="5908675" y="4814888"/>
          <p14:tracePt t="19420" x="5919788" y="4814888"/>
          <p14:tracePt t="19422" x="5938838" y="4814888"/>
          <p14:tracePt t="19425" x="5980113" y="4814888"/>
          <p14:tracePt t="19429" x="6040438" y="4814888"/>
          <p14:tracePt t="19432" x="6088063" y="4814888"/>
          <p14:tracePt t="19433" x="6118225" y="4814888"/>
          <p14:tracePt t="19434" x="6135688" y="4814888"/>
          <p14:tracePt t="19436" x="6172200" y="4814888"/>
          <p14:tracePt t="19437" x="6189663" y="4814888"/>
          <p14:tracePt t="19439" x="6202363" y="4814888"/>
          <p14:tracePt t="19442" x="6249988" y="4814888"/>
          <p14:tracePt t="19443" x="6280150" y="4814888"/>
          <p14:tracePt t="19445" x="6297613" y="4814888"/>
          <p14:tracePt t="19449" x="6356350" y="4814888"/>
          <p14:tracePt t="19449" x="6375400" y="4814888"/>
          <p14:tracePt t="19450" x="6386513" y="4814888"/>
          <p14:tracePt t="19451" x="6399213" y="4814888"/>
          <p14:tracePt t="19453" x="6416675" y="4814888"/>
          <p14:tracePt t="19453" x="6429375" y="4814888"/>
          <p14:tracePt t="19454" x="6446838" y="4814888"/>
          <p14:tracePt t="19456" x="6470650" y="4814888"/>
          <p14:tracePt t="19458" x="6494463" y="4814888"/>
          <p14:tracePt t="19462" x="6537325" y="4814888"/>
          <p14:tracePt t="19465" x="6578600" y="4814888"/>
          <p14:tracePt t="19469" x="6613525" y="4814888"/>
          <p14:tracePt t="19470" x="6626225" y="4814888"/>
          <p14:tracePt t="19472" x="6643688" y="4814888"/>
          <p14:tracePt t="19473" x="6662738" y="4814888"/>
          <p14:tracePt t="19475" x="6667500" y="4814888"/>
          <p14:tracePt t="19479" x="6710363" y="4814888"/>
          <p14:tracePt t="19479" x="6721475" y="4814888"/>
          <p14:tracePt t="19480" x="6734175" y="4814888"/>
          <p14:tracePt t="19482" x="6745288" y="4814888"/>
          <p14:tracePt t="19486" x="6788150" y="4821238"/>
          <p14:tracePt t="19487" x="6799263" y="4821238"/>
          <p14:tracePt t="19489" x="6811963" y="4821238"/>
          <p14:tracePt t="19489" x="6823075" y="4821238"/>
          <p14:tracePt t="19490" x="6842125" y="4826000"/>
          <p14:tracePt t="19492" x="6846888" y="4826000"/>
          <p14:tracePt t="19495" x="6883400" y="4826000"/>
          <p14:tracePt t="19498" x="6931025" y="4826000"/>
          <p14:tracePt t="19502" x="6985000" y="4838700"/>
          <p14:tracePt t="19505" x="7008813" y="4838700"/>
          <p14:tracePt t="19506" x="7038975" y="4838700"/>
          <p14:tracePt t="19507" x="7050088" y="4838700"/>
          <p14:tracePt t="19508" x="7062788" y="4838700"/>
          <p14:tracePt t="19512" x="7104063" y="4838700"/>
          <p14:tracePt t="19513" x="7116763" y="4838700"/>
          <p14:tracePt t="19513" x="7127875" y="4845050"/>
          <p14:tracePt t="19514" x="7140575" y="4845050"/>
          <p14:tracePt t="19516" x="7170738" y="4845050"/>
          <p14:tracePt t="19519" x="7194550" y="4845050"/>
          <p14:tracePt t="19520" x="7218363" y="4845050"/>
          <p14:tracePt t="19522" x="7235825" y="4845050"/>
          <p14:tracePt t="19522" x="7242175" y="4845050"/>
          <p14:tracePt t="19523" x="7259638" y="4845050"/>
          <p14:tracePt t="19524" x="7272338" y="4845050"/>
          <p14:tracePt t="19526" x="7289800" y="4845050"/>
          <p14:tracePt t="19528" x="7313613" y="4845050"/>
          <p14:tracePt t="19532" x="7343775" y="4845050"/>
          <p14:tracePt t="19536" x="7385050" y="4845050"/>
          <p14:tracePt t="19537" x="7391400" y="4845050"/>
          <p14:tracePt t="19537" x="7404100" y="4845050"/>
          <p14:tracePt t="19538" x="7410450" y="4845050"/>
          <p14:tracePt t="19542" x="7445375" y="4845050"/>
          <p14:tracePt t="19543" x="7462838" y="4838700"/>
          <p14:tracePt t="19545" x="7469188" y="4832350"/>
          <p14:tracePt t="19548" x="7512050" y="4832350"/>
          <p14:tracePt t="19552" x="7553325" y="4821238"/>
          <p14:tracePt t="19555" x="7577138" y="4821238"/>
          <p14:tracePt t="19559" x="7613650" y="4802188"/>
          <p14:tracePt t="19562" x="7637463" y="4802188"/>
          <p14:tracePt t="19565" x="7667625" y="4795838"/>
          <p14:tracePt t="19570" x="7708900" y="4791075"/>
          <p14:tracePt t="19572" x="7732713" y="4784725"/>
          <p14:tracePt t="19572" x="7739063" y="4784725"/>
          <p14:tracePt t="19573" x="7750175" y="4778375"/>
          <p14:tracePt t="19574" x="7756525" y="4778375"/>
          <p14:tracePt t="19576" x="7773988" y="4778375"/>
          <p14:tracePt t="19577" x="7786688" y="4778375"/>
          <p14:tracePt t="19578" x="7793038" y="4778375"/>
          <p14:tracePt t="19582" x="7827963" y="4772025"/>
          <p14:tracePt t="19586" x="7870825" y="4767263"/>
          <p14:tracePt t="19586" x="7875588" y="4767263"/>
          <p14:tracePt t="19589" x="7912100" y="4760913"/>
          <p14:tracePt t="19592" x="7935913" y="4760913"/>
          <p14:tracePt t="19595" x="7972425" y="4760913"/>
          <p14:tracePt t="19598" x="8020050" y="4754563"/>
          <p14:tracePt t="19602" x="8074025" y="4754563"/>
          <p14:tracePt t="19605" x="8091488" y="4748213"/>
          <p14:tracePt t="19608" x="8132763" y="4743450"/>
          <p14:tracePt t="19612" x="8169275" y="4743450"/>
          <p14:tracePt t="19615" x="8199438" y="4737100"/>
          <p14:tracePt t="19619" x="8234363" y="4730750"/>
          <p14:tracePt t="19622" x="8253413" y="4730750"/>
          <p14:tracePt t="19625" x="8270875" y="4724400"/>
          <p14:tracePt t="19629" x="8288338" y="4724400"/>
          <p14:tracePt t="19632" x="8301038" y="4719638"/>
          <p14:tracePt t="19637" x="8312150" y="4713288"/>
          <p14:tracePt t="19642" x="8324850" y="4706938"/>
          <p14:tracePt t="19645" x="8331200" y="4700588"/>
          <p14:tracePt t="19649" x="8335963" y="4694238"/>
          <p14:tracePt t="19650" x="8342313" y="4689475"/>
          <p14:tracePt t="19654" x="8342313" y="4683125"/>
          <p14:tracePt t="19656" x="8348663" y="4676775"/>
          <p14:tracePt t="19659" x="8355013" y="4670425"/>
          <p14:tracePt t="19662" x="8361363" y="4659313"/>
          <p14:tracePt t="19665" x="8366125" y="4652963"/>
          <p14:tracePt t="19669" x="8372475" y="4635500"/>
          <p14:tracePt t="19673" x="8385175" y="4629150"/>
          <p14:tracePt t="19676" x="8389938" y="4616450"/>
          <p14:tracePt t="19679" x="8402638" y="4611688"/>
          <p14:tracePt t="19682" x="8413750" y="4605338"/>
          <p14:tracePt t="19683" x="8420100" y="4592638"/>
          <p14:tracePt t="19684" x="8426450" y="4592638"/>
          <p14:tracePt t="19687" x="8437563" y="4587875"/>
          <p14:tracePt t="19688" x="8443913" y="4587875"/>
          <p14:tracePt t="19690" x="8456613" y="4575175"/>
          <p14:tracePt t="19693" x="8467725" y="4575175"/>
          <p14:tracePt t="19695" x="8486775" y="4564063"/>
          <p14:tracePt t="19699" x="8504238" y="4557713"/>
          <p14:tracePt t="19703" x="8528050" y="4545013"/>
          <p14:tracePt t="19704" x="8534400" y="4545013"/>
          <p14:tracePt t="19704" x="8540750" y="4538663"/>
          <p14:tracePt t="19707" x="8551863" y="4533900"/>
          <p14:tracePt t="19709" x="8558213" y="4533900"/>
          <p14:tracePt t="19710" x="8564563" y="4527550"/>
          <p14:tracePt t="19712" x="8569325" y="4521200"/>
          <p14:tracePt t="19715" x="8582025" y="4510088"/>
          <p14:tracePt t="19720" x="8593138" y="4503738"/>
          <p14:tracePt t="19722" x="8593138" y="4497388"/>
          <p14:tracePt t="19725" x="8599488" y="4491038"/>
          <p14:tracePt t="19729" x="8599488" y="4486275"/>
          <p14:tracePt t="19729" x="8599488" y="4479925"/>
          <p14:tracePt t="19732" x="8599488" y="4473575"/>
          <p14:tracePt t="19733" x="8599488" y="4467225"/>
          <p14:tracePt t="19737" x="8599488" y="4462463"/>
          <p14:tracePt t="19740" x="8599488" y="4456113"/>
          <p14:tracePt t="19743" x="8599488" y="4449763"/>
          <p14:tracePt t="19745" x="8599488" y="4443413"/>
          <p14:tracePt t="19748" x="8599488" y="4432300"/>
          <p14:tracePt t="19752" x="8593138" y="4419600"/>
          <p14:tracePt t="19755" x="8593138" y="4413250"/>
          <p14:tracePt t="19758" x="8588375" y="4402138"/>
          <p14:tracePt t="19762" x="8582025" y="4389438"/>
          <p14:tracePt t="19765" x="8582025" y="4378325"/>
          <p14:tracePt t="19769" x="8575675" y="4365625"/>
          <p14:tracePt t="19770" x="8575675" y="4354513"/>
          <p14:tracePt t="19772" x="8575675" y="4341813"/>
          <p14:tracePt t="19775" x="8569325" y="4335463"/>
          <p14:tracePt t="19778" x="8569325" y="4318000"/>
          <p14:tracePt t="19782" x="8569325" y="4306888"/>
          <p14:tracePt t="19785" x="8569325" y="4287838"/>
          <p14:tracePt t="19789" x="8575675" y="4276725"/>
          <p14:tracePt t="19790" x="8582025" y="4276725"/>
          <p14:tracePt t="19790" x="8582025" y="4264025"/>
          <p14:tracePt t="19792" x="8588375" y="4257675"/>
          <p14:tracePt t="19795" x="8593138" y="4246563"/>
          <p14:tracePt t="19798" x="8605838" y="4233863"/>
          <p14:tracePt t="19802" x="8616950" y="4222750"/>
          <p14:tracePt t="19803" x="8623300" y="4216400"/>
          <p14:tracePt t="19805" x="8623300" y="4210050"/>
          <p14:tracePt t="19808" x="8642350" y="4198938"/>
          <p14:tracePt t="19812" x="8647113" y="4192588"/>
          <p14:tracePt t="19815" x="8653463" y="4179888"/>
          <p14:tracePt t="19819" x="8666163" y="4168775"/>
          <p14:tracePt t="19822" x="8666163" y="4162425"/>
          <p14:tracePt t="19825" x="8670925" y="4156075"/>
          <p14:tracePt t="19828" x="8670925" y="4144963"/>
          <p14:tracePt t="19832" x="8677275" y="4138613"/>
          <p14:tracePt t="19836" x="8683625" y="4132263"/>
          <p14:tracePt t="19838" x="8683625" y="4121150"/>
          <p14:tracePt t="19842" x="8683625" y="4114800"/>
          <p14:tracePt t="19845" x="8683625" y="4108450"/>
          <p14:tracePt t="19848" x="8683625" y="4102100"/>
          <p14:tracePt t="19852" x="8683625" y="4090988"/>
          <p14:tracePt t="19855" x="8683625" y="4084638"/>
          <p14:tracePt t="19858" x="8683625" y="4078288"/>
          <p14:tracePt t="19862" x="8677275" y="4073525"/>
          <p14:tracePt t="19865" x="8677275" y="4060825"/>
          <p14:tracePt t="19866" x="8677275" y="4054475"/>
          <p14:tracePt t="19869" x="8670925" y="4049713"/>
          <p14:tracePt t="19872" x="8670925" y="4043363"/>
          <p14:tracePt t="19875" x="8670925" y="4037013"/>
          <p14:tracePt t="19878" x="8666163" y="4024313"/>
          <p14:tracePt t="19882" x="8653463" y="4013200"/>
          <p14:tracePt t="19886" x="8653463" y="4000500"/>
          <p14:tracePt t="19887" x="8647113" y="3995738"/>
          <p14:tracePt t="19890" x="8642350" y="3989388"/>
          <p14:tracePt t="19890" x="8642350" y="3983038"/>
          <p14:tracePt t="19892" x="8642350" y="3976688"/>
          <p14:tracePt t="19893" x="8636000" y="3976688"/>
          <p14:tracePt t="19895" x="8629650" y="3971925"/>
          <p14:tracePt t="19898" x="8623300" y="3952875"/>
          <p14:tracePt t="19903" x="8612188" y="3941763"/>
          <p14:tracePt t="19903" x="8605838" y="3935413"/>
          <p14:tracePt t="19906" x="8605838" y="3922713"/>
          <p14:tracePt t="19908" x="8599488" y="3917950"/>
          <p14:tracePt t="19912" x="8588375" y="3905250"/>
          <p14:tracePt t="19912" x="8582025" y="3898900"/>
          <p14:tracePt t="19913" x="8582025" y="3894138"/>
          <p14:tracePt t="19915" x="8582025" y="3887788"/>
          <p14:tracePt t="19920" x="8564563" y="3870325"/>
          <p14:tracePt t="19921" x="8551863" y="3863975"/>
          <p14:tracePt t="19923" x="8551863" y="3851275"/>
          <p14:tracePt t="19925" x="8545513" y="3851275"/>
          <p14:tracePt t="19928" x="8534400" y="3833813"/>
          <p14:tracePt t="19932" x="8528050" y="3821113"/>
          <p14:tracePt t="19932" x="8521700" y="3821113"/>
          <p14:tracePt t="19933" x="8521700" y="3816350"/>
          <p14:tracePt t="19934" x="8515350" y="3810000"/>
          <p14:tracePt t="19935" x="8510588" y="3810000"/>
          <p14:tracePt t="19937" x="8504238" y="3803650"/>
          <p14:tracePt t="19939" x="8497888" y="3797300"/>
          <p14:tracePt t="19940" x="8491538" y="3792538"/>
          <p14:tracePt t="19942" x="8491538" y="3786188"/>
          <p14:tracePt t="19945" x="8480425" y="3773488"/>
          <p14:tracePt t="19948" x="8462963" y="3756025"/>
          <p14:tracePt t="19952" x="8437563" y="3738563"/>
          <p14:tracePt t="19955" x="8432800" y="3732213"/>
          <p14:tracePt t="19956" x="8426450" y="3725863"/>
          <p14:tracePt t="19956" x="8420100" y="3719513"/>
          <p14:tracePt t="19957" x="8413750" y="3714750"/>
          <p14:tracePt t="19959" x="8402638" y="3708400"/>
          <p14:tracePt t="19960" x="8396288" y="3708400"/>
          <p14:tracePt t="19962" x="8389938" y="3702050"/>
          <p14:tracePt t="19962" x="8378825" y="3690938"/>
          <p14:tracePt t="19963" x="8372475" y="3690938"/>
          <p14:tracePt t="19964" x="8366125" y="3684588"/>
          <p14:tracePt t="19966" x="8355013" y="3678238"/>
          <p14:tracePt t="19969" x="8335963" y="3671888"/>
          <p14:tracePt t="19970" x="8331200" y="3660775"/>
          <p14:tracePt t="19970" x="8324850" y="3660775"/>
          <p14:tracePt t="19972" x="8312150" y="3654425"/>
          <p14:tracePt t="19972" x="8312150" y="3648075"/>
          <p14:tracePt t="19975" x="8294688" y="3641725"/>
          <p14:tracePt t="19978" x="8277225" y="3624263"/>
          <p14:tracePt t="19981" x="8247063" y="3613150"/>
          <p14:tracePt t="19985" x="8223250" y="3594100"/>
          <p14:tracePt t="19988" x="8210550" y="3587750"/>
          <p14:tracePt t="19992" x="8180388" y="3576638"/>
          <p14:tracePt t="19995" x="8162925" y="3563938"/>
          <p14:tracePt t="19996" x="8156575" y="3559175"/>
          <p14:tracePt t="19998" x="8151813" y="3552825"/>
          <p14:tracePt t="20002" x="8132763" y="3546475"/>
          <p14:tracePt t="20003" x="8128000" y="3540125"/>
          <p14:tracePt t="20005" x="8115300" y="3540125"/>
          <p14:tracePt t="20008" x="8108950" y="3529013"/>
          <p14:tracePt t="20012" x="8104188" y="3522663"/>
          <p14:tracePt t="20012" x="8091488" y="3522663"/>
          <p14:tracePt t="20013" x="8091488" y="3516313"/>
          <p14:tracePt t="20015" x="8085138" y="3516313"/>
          <p14:tracePt t="20020" x="8074025" y="3505200"/>
          <p14:tracePt t="20022" x="8067675" y="3505200"/>
          <p14:tracePt t="20025" x="8061325" y="3498850"/>
          <p14:tracePt t="20028" x="8054975" y="3498850"/>
          <p14:tracePt t="20029" x="8050213" y="3498850"/>
          <p14:tracePt t="20030" x="8050213" y="3492500"/>
          <p14:tracePt t="20031" x="8043863" y="3492500"/>
          <p14:tracePt t="20035" x="8037513" y="3492500"/>
          <p14:tracePt t="20038" x="8026400" y="3486150"/>
          <p14:tracePt t="20042" x="8013700" y="3481388"/>
          <p14:tracePt t="20043" x="8007350" y="3481388"/>
          <p14:tracePt t="20045" x="8001000" y="3475038"/>
          <p14:tracePt t="20048" x="7996238" y="3475038"/>
          <p14:tracePt t="20053" x="7972425" y="3462338"/>
          <p14:tracePt t="20055" x="7966075" y="3457575"/>
          <p14:tracePt t="20058" x="7953375" y="3457575"/>
          <p14:tracePt t="20062" x="7929563" y="3451225"/>
          <p14:tracePt t="20065" x="7918450" y="3444875"/>
          <p14:tracePt t="20068" x="7899400" y="3438525"/>
          <p14:tracePt t="20072" x="7875588" y="3433763"/>
          <p14:tracePt t="20075" x="7864475" y="3427413"/>
          <p14:tracePt t="20076" x="7851775" y="3427413"/>
          <p14:tracePt t="20078" x="7847013" y="3427413"/>
          <p14:tracePt t="20081" x="7821613" y="3421063"/>
          <p14:tracePt t="20086" x="7797800" y="3414713"/>
          <p14:tracePt t="20087" x="7793038" y="3408363"/>
          <p14:tracePt t="20089" x="7773988" y="3408363"/>
          <p14:tracePt t="20091" x="7762875" y="3408363"/>
          <p14:tracePt t="20095" x="7739063" y="3397250"/>
          <p14:tracePt t="20098" x="7720013" y="3397250"/>
          <p14:tracePt t="20103" x="7685088" y="3390900"/>
          <p14:tracePt t="20103" x="7672388" y="3390900"/>
          <p14:tracePt t="20105" x="7667625" y="3384550"/>
          <p14:tracePt t="20106" x="7648575" y="3384550"/>
          <p14:tracePt t="20107" x="7637463" y="3384550"/>
          <p14:tracePt t="20109" x="7618413" y="3384550"/>
          <p14:tracePt t="20111" x="7600950" y="3384550"/>
          <p14:tracePt t="20115" x="7564438" y="3379788"/>
          <p14:tracePt t="20119" x="7516813" y="3373438"/>
          <p14:tracePt t="20120" x="7493000" y="3367088"/>
          <p14:tracePt t="20121" x="7481888" y="3367088"/>
          <p14:tracePt t="20123" x="7462838" y="3367088"/>
          <p14:tracePt t="20123" x="7451725" y="3367088"/>
          <p14:tracePt t="20125" x="7439025" y="3367088"/>
          <p14:tracePt t="20128" x="7397750" y="3367088"/>
          <p14:tracePt t="20131" x="7337425" y="3360738"/>
          <p14:tracePt t="20135" x="7283450" y="3355975"/>
          <p14:tracePt t="20138" x="7254875" y="3355975"/>
          <p14:tracePt t="20141" x="7188200" y="3349625"/>
          <p14:tracePt t="20145" x="7134225" y="3349625"/>
          <p14:tracePt t="20146" x="7116763" y="3349625"/>
          <p14:tracePt t="20146" x="7104063" y="3349625"/>
          <p14:tracePt t="20147" x="7086600" y="3349625"/>
          <p14:tracePt t="20149" x="7056438" y="3349625"/>
          <p14:tracePt t="20152" x="7026275" y="3349625"/>
          <p14:tracePt t="20153" x="6991350" y="3349625"/>
          <p14:tracePt t="20155" x="6978650" y="3349625"/>
          <p14:tracePt t="20158" x="6931025" y="3349625"/>
          <p14:tracePt t="20161" x="6870700" y="3349625"/>
          <p14:tracePt t="20165" x="6823075" y="3349625"/>
          <p14:tracePt t="20168" x="6788150" y="3349625"/>
          <p14:tracePt t="20169" x="6757988" y="3349625"/>
          <p14:tracePt t="20170" x="6751638" y="3349625"/>
          <p14:tracePt t="20171" x="6740525" y="3349625"/>
          <p14:tracePt t="20175" x="6704013" y="3349625"/>
          <p14:tracePt t="20178" x="6673850" y="3349625"/>
          <p14:tracePt t="20181" x="6632575" y="3349625"/>
          <p14:tracePt t="20185" x="6584950" y="3355975"/>
          <p14:tracePt t="20188" x="6565900" y="3355975"/>
          <p14:tracePt t="20189" x="6542088" y="3360738"/>
          <p14:tracePt t="20190" x="6530975" y="3360738"/>
          <p14:tracePt t="20191" x="6524625" y="3360738"/>
          <p14:tracePt t="20195" x="6483350" y="3360738"/>
          <p14:tracePt t="20198" x="6446838" y="3360738"/>
          <p14:tracePt t="20202" x="6399213" y="3373438"/>
          <p14:tracePt t="20203" x="6369050" y="3373438"/>
          <p14:tracePt t="20205" x="6356350" y="3373438"/>
          <p14:tracePt t="20208" x="6308725" y="3379788"/>
          <p14:tracePt t="20211" x="6249988" y="3390900"/>
          <p14:tracePt t="20215" x="6196013" y="3390900"/>
          <p14:tracePt t="20216" x="6176963" y="3390900"/>
          <p14:tracePt t="20216" x="6165850" y="3390900"/>
          <p14:tracePt t="20217" x="6148388" y="3390900"/>
          <p14:tracePt t="20219" x="6129338" y="3397250"/>
          <p14:tracePt t="20220" x="6100763" y="3403600"/>
          <p14:tracePt t="20220" x="6088063" y="3403600"/>
          <p14:tracePt t="20222" x="6070600" y="3403600"/>
          <p14:tracePt t="20222" x="6046788" y="3408363"/>
          <p14:tracePt t="20225" x="6010275" y="3414713"/>
          <p14:tracePt t="20228" x="5949950" y="3427413"/>
          <p14:tracePt t="20231" x="5867400" y="3438525"/>
          <p14:tracePt t="20235" x="5770563" y="3457575"/>
          <p14:tracePt t="20238" x="5729288" y="3468688"/>
          <p14:tracePt t="20239" x="5681663" y="3468688"/>
          <p14:tracePt t="20240" x="5651500" y="3475038"/>
          <p14:tracePt t="20241" x="5621338" y="3481388"/>
          <p14:tracePt t="20245" x="5532438" y="3498850"/>
          <p14:tracePt t="20245" x="5502275" y="3505200"/>
          <p14:tracePt t="20246" x="5478463" y="3505200"/>
          <p14:tracePt t="20247" x="5448300" y="3516313"/>
          <p14:tracePt t="20249" x="5411788" y="3522663"/>
          <p14:tracePt t="20249" x="5387975" y="3522663"/>
          <p14:tracePt t="20252" x="5329238" y="3535363"/>
          <p14:tracePt t="20253" x="5292725" y="3546475"/>
          <p14:tracePt t="20253" x="5268913" y="3552825"/>
          <p14:tracePt t="20255" x="5238750" y="3552825"/>
          <p14:tracePt t="20258" x="5149850" y="3576638"/>
          <p14:tracePt t="20261" x="5041900" y="3587750"/>
          <p14:tracePt t="20265" x="4945063" y="3613150"/>
          <p14:tracePt t="20268" x="4838700" y="3636963"/>
          <p14:tracePt t="20271" x="4748213" y="3648075"/>
          <p14:tracePt t="20275" x="4664075" y="3660775"/>
          <p14:tracePt t="20278" x="4581525" y="3678238"/>
          <p14:tracePt t="20281" x="4467225" y="3695700"/>
          <p14:tracePt t="20285" x="4389438" y="3695700"/>
          <p14:tracePt t="20286" x="4329113" y="3708400"/>
          <p14:tracePt t="20288" x="4300538" y="3714750"/>
          <p14:tracePt t="20289" x="4251325" y="3719513"/>
          <p14:tracePt t="20291" x="4192588" y="3732213"/>
          <p14:tracePt t="20295" x="4114800" y="3738563"/>
          <p14:tracePt t="20298" x="4019550" y="3756025"/>
          <p14:tracePt t="20299" x="3970338" y="3762375"/>
          <p14:tracePt t="20301" x="3946525" y="3767138"/>
          <p14:tracePt t="20301" x="3916363" y="3773488"/>
          <p14:tracePt t="20302" x="3898900" y="3773488"/>
          <p14:tracePt t="20303" x="3875088" y="3779838"/>
          <p14:tracePt t="20305" x="3821113" y="3786188"/>
          <p14:tracePt t="20308" x="3779838" y="3797300"/>
          <p14:tracePt t="20311" x="3684588" y="3821113"/>
          <p14:tracePt t="20315" x="3617913" y="3840163"/>
          <p14:tracePt t="20319" x="3533775" y="3870325"/>
          <p14:tracePt t="20319" x="3516313" y="3875088"/>
          <p14:tracePt t="20321" x="3486150" y="3887788"/>
          <p14:tracePt t="20325" x="3432175" y="3911600"/>
          <p14:tracePt t="20328" x="3384550" y="3935413"/>
          <p14:tracePt t="20332" x="3343275" y="3959225"/>
          <p14:tracePt t="20333" x="3330575" y="3965575"/>
          <p14:tracePt t="20333" x="3319463" y="3971925"/>
          <p14:tracePt t="20335" x="3295650" y="3983038"/>
          <p14:tracePt t="20338" x="3276600" y="3995738"/>
          <p14:tracePt t="20339" x="3265488" y="4006850"/>
          <p14:tracePt t="20341" x="3252788" y="4013200"/>
          <p14:tracePt t="20345" x="3235325" y="4030663"/>
          <p14:tracePt t="20348" x="3224213" y="4037013"/>
          <p14:tracePt t="20351" x="3198813" y="4054475"/>
          <p14:tracePt t="20355" x="3187700" y="4067175"/>
          <p14:tracePt t="20356" x="3181350" y="4073525"/>
          <p14:tracePt t="20358" x="3175000" y="4078288"/>
          <p14:tracePt t="20361" x="3157538" y="4097338"/>
          <p14:tracePt t="20365" x="3146425" y="4102100"/>
          <p14:tracePt t="20369" x="3127375" y="4127500"/>
          <p14:tracePt t="20371" x="3116263" y="4132263"/>
          <p14:tracePt t="20375" x="3097213" y="4151313"/>
          <p14:tracePt t="20378" x="3079750" y="4162425"/>
          <p14:tracePt t="20379" x="3068638" y="4175125"/>
          <p14:tracePt t="20380" x="3068638" y="4179888"/>
          <p14:tracePt t="20382" x="3062288" y="4186238"/>
          <p14:tracePt t="20382" x="3055938" y="4192588"/>
          <p14:tracePt t="20385" x="3049588" y="4205288"/>
          <p14:tracePt t="20388" x="3025775" y="4229100"/>
          <p14:tracePt t="20391" x="3014663" y="4246563"/>
          <p14:tracePt t="20395" x="3001963" y="4264025"/>
          <p14:tracePt t="20398" x="2990850" y="4281488"/>
          <p14:tracePt t="20399" x="2984500" y="4294188"/>
          <p14:tracePt t="20402" x="2978150" y="4306888"/>
          <p14:tracePt t="20403" x="2971800" y="4324350"/>
          <p14:tracePt t="20405" x="2971800" y="4330700"/>
          <p14:tracePt t="20408" x="2960688" y="4348163"/>
          <p14:tracePt t="20411" x="2954338" y="4378325"/>
          <p14:tracePt t="20414" x="2947988" y="4408488"/>
          <p14:tracePt t="20419" x="2941638" y="4432300"/>
          <p14:tracePt t="20419" x="2941638" y="4437063"/>
          <p14:tracePt t="20421" x="2936875" y="4449763"/>
          <p14:tracePt t="20425" x="2936875" y="4467225"/>
          <p14:tracePt t="20428" x="2930525" y="4486275"/>
          <p14:tracePt t="20431" x="2924175" y="4503738"/>
          <p14:tracePt t="20435" x="2924175" y="4521200"/>
          <p14:tracePt t="20438" x="2917825" y="4533900"/>
          <p14:tracePt t="20439" x="2917825" y="4538663"/>
          <p14:tracePt t="20439" x="2913063" y="4538663"/>
          <p14:tracePt t="20440" x="2913063" y="4545013"/>
          <p14:tracePt t="20441" x="2913063" y="4551363"/>
          <p14:tracePt t="20442" x="2913063" y="4557713"/>
          <p14:tracePt t="20444" x="2906713" y="4564063"/>
          <p14:tracePt t="20448" x="2906713" y="4575175"/>
          <p14:tracePt t="20452" x="2900363" y="4592638"/>
          <p14:tracePt t="20453" x="2900363" y="4598988"/>
          <p14:tracePt t="20453" x="2894013" y="4598988"/>
          <p14:tracePt t="20455" x="2894013" y="4605338"/>
          <p14:tracePt t="20455" x="2894013" y="4611688"/>
          <p14:tracePt t="20458" x="2894013" y="4616450"/>
          <p14:tracePt t="20461" x="2882900" y="4629150"/>
          <p14:tracePt t="20465" x="2876550" y="4646613"/>
          <p14:tracePt t="20465" x="2870200" y="4646613"/>
          <p14:tracePt t="20466" x="2870200" y="4659313"/>
          <p14:tracePt t="20468" x="2863850" y="4665663"/>
          <p14:tracePt t="20471" x="2859088" y="4676775"/>
          <p14:tracePt t="20475" x="2852738" y="4689475"/>
          <p14:tracePt t="20478" x="2846388" y="4700588"/>
          <p14:tracePt t="20481" x="2835275" y="4719638"/>
          <p14:tracePt t="20485" x="2828925" y="4737100"/>
          <p14:tracePt t="20486" x="2828925" y="4743450"/>
          <p14:tracePt t="20488" x="2822575" y="4754563"/>
          <p14:tracePt t="20491" x="2822575" y="4767263"/>
          <p14:tracePt t="20495" x="2816225" y="4791075"/>
          <p14:tracePt t="20498" x="2816225" y="4808538"/>
          <p14:tracePt t="20501" x="2816225" y="4826000"/>
          <p14:tracePt t="20505" x="2811463" y="4845050"/>
          <p14:tracePt t="20508" x="2811463" y="4862513"/>
          <p14:tracePt t="20511" x="2811463" y="4879975"/>
          <p14:tracePt t="20512" x="2811463" y="4892675"/>
          <p14:tracePt t="20515" x="2811463" y="4903788"/>
          <p14:tracePt t="20519" x="2811463" y="4927600"/>
          <p14:tracePt t="20519" x="2811463" y="4933950"/>
          <p14:tracePt t="20521" x="2811463" y="4940300"/>
          <p14:tracePt t="20524" x="2811463" y="4964113"/>
          <p14:tracePt t="20528" x="2811463" y="4976813"/>
          <p14:tracePt t="20529" x="2811463" y="4981575"/>
          <p14:tracePt t="20529" x="2811463" y="4987925"/>
          <p14:tracePt t="20530" x="2811463" y="4994275"/>
          <p14:tracePt t="20532" x="2811463" y="5000625"/>
          <p14:tracePt t="20535" x="2811463" y="5011738"/>
          <p14:tracePt t="20538" x="2811463" y="5024438"/>
          <p14:tracePt t="20539" x="2811463" y="5029200"/>
          <p14:tracePt t="20541" x="2811463" y="5035550"/>
          <p14:tracePt t="20544" x="2811463" y="5053013"/>
          <p14:tracePt t="20548" x="2811463" y="5065713"/>
          <p14:tracePt t="20552" x="2811463" y="5089525"/>
          <p14:tracePt t="20558" x="2811463" y="5113338"/>
          <p14:tracePt t="20559" x="2811463" y="5126038"/>
          <p14:tracePt t="20560" x="2811463" y="5130800"/>
          <p14:tracePt t="20562" x="2811463" y="5137150"/>
          <p14:tracePt t="22350"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B8A2-5CDE-2A84-CE34-A76AD4994848}"/>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067CA56-4261-F75D-9B72-B21271CDE19D}"/>
              </a:ext>
            </a:extLst>
          </p:cNvPr>
          <p:cNvSpPr>
            <a:spLocks noGrp="1"/>
          </p:cNvSpPr>
          <p:nvPr>
            <p:ph type="sldNum" sz="quarter" idx="12"/>
          </p:nvPr>
        </p:nvSpPr>
        <p:spPr/>
        <p:txBody>
          <a:bodyPr/>
          <a:lstStyle/>
          <a:p>
            <a:fld id="{106E12CD-FCB1-464E-A775-0B83FDDACE03}" type="slidenum">
              <a:rPr lang="en-US" smtClean="0"/>
              <a:pPr/>
              <a:t>21</a:t>
            </a:fld>
            <a:endParaRPr lang="en-US"/>
          </a:p>
        </p:txBody>
      </p:sp>
      <p:cxnSp>
        <p:nvCxnSpPr>
          <p:cNvPr id="9" name="Straight Arrow Connector 8">
            <a:extLst>
              <a:ext uri="{FF2B5EF4-FFF2-40B4-BE49-F238E27FC236}">
                <a16:creationId xmlns:a16="http://schemas.microsoft.com/office/drawing/2014/main" id="{432108E5-E31D-1908-6D61-33F57CB83F22}"/>
              </a:ext>
            </a:extLst>
          </p:cNvPr>
          <p:cNvCxnSpPr>
            <a:cxnSpLocks/>
            <a:stCxn id="7" idx="5"/>
            <a:endCxn id="8" idx="1"/>
          </p:cNvCxnSpPr>
          <p:nvPr/>
        </p:nvCxnSpPr>
        <p:spPr>
          <a:xfrm>
            <a:off x="3817699" y="1676340"/>
            <a:ext cx="873740" cy="178191"/>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DF650AE-32E0-38C2-1E7E-7C72D82DFF22}"/>
              </a:ext>
            </a:extLst>
          </p:cNvPr>
          <p:cNvCxnSpPr>
            <a:cxnSpLocks/>
            <a:stCxn id="14" idx="7"/>
            <a:endCxn id="8" idx="3"/>
          </p:cNvCxnSpPr>
          <p:nvPr/>
        </p:nvCxnSpPr>
        <p:spPr>
          <a:xfrm flipV="1">
            <a:off x="3933624" y="3492530"/>
            <a:ext cx="757815" cy="221909"/>
          </a:xfrm>
          <a:prstGeom prst="straightConnector1">
            <a:avLst/>
          </a:prstGeom>
          <a:ln w="57150">
            <a:solidFill>
              <a:schemeClr val="tx1"/>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80A42492-CC98-589C-4E13-8ACC5509A8CB}"/>
              </a:ext>
            </a:extLst>
          </p:cNvPr>
          <p:cNvSpPr/>
          <p:nvPr/>
        </p:nvSpPr>
        <p:spPr>
          <a:xfrm>
            <a:off x="933605" y="754619"/>
            <a:ext cx="3378926" cy="10798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Promising results in simulation</a:t>
            </a:r>
          </a:p>
        </p:txBody>
      </p:sp>
      <p:sp>
        <p:nvSpPr>
          <p:cNvPr id="14" name="Oval 13">
            <a:extLst>
              <a:ext uri="{FF2B5EF4-FFF2-40B4-BE49-F238E27FC236}">
                <a16:creationId xmlns:a16="http://schemas.microsoft.com/office/drawing/2014/main" id="{C24D0711-8133-B132-E736-DFDC79F5CE5C}"/>
              </a:ext>
            </a:extLst>
          </p:cNvPr>
          <p:cNvSpPr/>
          <p:nvPr/>
        </p:nvSpPr>
        <p:spPr>
          <a:xfrm>
            <a:off x="1380309" y="3567137"/>
            <a:ext cx="2991395" cy="100584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No model for aberrating media required</a:t>
            </a:r>
          </a:p>
        </p:txBody>
      </p:sp>
      <p:sp>
        <p:nvSpPr>
          <p:cNvPr id="8" name="Oval 7">
            <a:extLst>
              <a:ext uri="{FF2B5EF4-FFF2-40B4-BE49-F238E27FC236}">
                <a16:creationId xmlns:a16="http://schemas.microsoft.com/office/drawing/2014/main" id="{DEFEC96F-0A35-6B8E-FD97-A951DB71E5B8}"/>
              </a:ext>
            </a:extLst>
          </p:cNvPr>
          <p:cNvSpPr/>
          <p:nvPr/>
        </p:nvSpPr>
        <p:spPr>
          <a:xfrm>
            <a:off x="4005943" y="1515291"/>
            <a:ext cx="4680857" cy="231647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t>Synthetic wavelength DORT can image small, discrete scatterers behind aberrating media?</a:t>
            </a:r>
          </a:p>
        </p:txBody>
      </p:sp>
      <p:pic>
        <p:nvPicPr>
          <p:cNvPr id="5" name="Audio 4">
            <a:hlinkClick r:id="" action="ppaction://media"/>
            <a:extLst>
              <a:ext uri="{FF2B5EF4-FFF2-40B4-BE49-F238E27FC236}">
                <a16:creationId xmlns:a16="http://schemas.microsoft.com/office/drawing/2014/main" id="{EFBD4C91-CF72-89A9-035E-6F617E1374C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091913387"/>
      </p:ext>
    </p:extLst>
  </p:cSld>
  <p:clrMapOvr>
    <a:masterClrMapping/>
  </p:clrMapOvr>
  <mc:AlternateContent xmlns:mc="http://schemas.openxmlformats.org/markup-compatibility/2006">
    <mc:Choice xmlns:p14="http://schemas.microsoft.com/office/powerpoint/2010/main" Requires="p14">
      <p:transition spd="slow" p14:dur="2000" advTm="38394"/>
    </mc:Choice>
    <mc:Fallback>
      <p:transition spd="slow" advTm="38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D5E8-D072-DA91-DF71-1B7895C0236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EDEBD45-A456-D96F-F393-751FDC3692F3}"/>
              </a:ext>
            </a:extLst>
          </p:cNvPr>
          <p:cNvSpPr>
            <a:spLocks noGrp="1"/>
          </p:cNvSpPr>
          <p:nvPr>
            <p:ph idx="1"/>
          </p:nvPr>
        </p:nvSpPr>
        <p:spPr/>
        <p:txBody>
          <a:bodyPr>
            <a:normAutofit/>
          </a:bodyPr>
          <a:lstStyle/>
          <a:p>
            <a:pPr marL="0" indent="0">
              <a:buNone/>
            </a:pPr>
            <a:r>
              <a:rPr lang="en-US" sz="1200" dirty="0"/>
              <a:t>[1]	</a:t>
            </a:r>
            <a:r>
              <a:rPr lang="en-US" sz="1200" dirty="0" err="1"/>
              <a:t>Boccara</a:t>
            </a:r>
            <a:r>
              <a:rPr lang="en-US" sz="1200" dirty="0"/>
              <a:t>, and S. </a:t>
            </a:r>
            <a:r>
              <a:rPr lang="en-US" sz="1200" dirty="0" err="1"/>
              <a:t>Gigan</a:t>
            </a:r>
            <a:r>
              <a:rPr lang="en-US" sz="1200" dirty="0"/>
              <a:t>, “Measuring the transmission matrix in optics: An approach to the study 	and control of 	light propagation in disordered media,” Physical Review Letters, vol. 104, no. 10, 	2010.</a:t>
            </a:r>
            <a:endParaRPr lang="en-US" sz="1200" dirty="0">
              <a:effectLst/>
            </a:endParaRPr>
          </a:p>
          <a:p>
            <a:pPr marL="0" indent="0">
              <a:buNone/>
            </a:pPr>
            <a:r>
              <a:rPr lang="en-US" sz="1200" dirty="0">
                <a:effectLst/>
              </a:rPr>
              <a:t>[</a:t>
            </a:r>
            <a:r>
              <a:rPr lang="en-US" sz="1200" dirty="0"/>
              <a:t>2</a:t>
            </a:r>
            <a:r>
              <a:rPr lang="en-US" sz="1200" dirty="0">
                <a:effectLst/>
              </a:rPr>
              <a:t>]	</a:t>
            </a:r>
            <a:r>
              <a:rPr lang="en-US" sz="1200" dirty="0"/>
              <a:t>C. A. Metzler, M. K. Sharma, S. Nagesh, R. G. </a:t>
            </a:r>
            <a:r>
              <a:rPr lang="en-US" sz="1200" dirty="0" err="1"/>
              <a:t>Baraniuk</a:t>
            </a:r>
            <a:r>
              <a:rPr lang="en-US" sz="1200" dirty="0"/>
              <a:t>, O. Cossairt, and A. </a:t>
            </a:r>
            <a:r>
              <a:rPr lang="en-US" sz="1200" dirty="0" err="1"/>
              <a:t>Veeraraghavan</a:t>
            </a:r>
            <a:r>
              <a:rPr lang="en-US" sz="1200" dirty="0"/>
              <a:t>, 	“Coherent 	inverse scattering via transmission matrices: Efficient Phase Retrieval Algorithms and a public dataset,” 2017 	IEEE International Conference on Computational Photography (ICCP), 	2017.</a:t>
            </a:r>
          </a:p>
          <a:p>
            <a:pPr marL="0" indent="0">
              <a:buNone/>
            </a:pPr>
            <a:r>
              <a:rPr lang="en-US" sz="1200" dirty="0"/>
              <a:t>[3]	M. K. Sharma, C. A. Metzler, S. Nagesh, R. G. </a:t>
            </a:r>
            <a:r>
              <a:rPr lang="en-US" sz="1200" dirty="0" err="1"/>
              <a:t>Baraniuk</a:t>
            </a:r>
            <a:r>
              <a:rPr lang="en-US" sz="1200" dirty="0"/>
              <a:t>, O. Cossairt, and A. </a:t>
            </a:r>
            <a:r>
              <a:rPr lang="en-US" sz="1200" dirty="0" err="1"/>
              <a:t>Veeraraghavan</a:t>
            </a:r>
            <a:r>
              <a:rPr lang="en-US" sz="1200" dirty="0"/>
              <a:t>,	“Inverse 	scattering via transmission matrices: Broadband illumination and fast phase retrieval algorithms,” IEEE 	Transactions on Computational Imaging, vol. 6, p. 95–108, 2020.</a:t>
            </a:r>
          </a:p>
          <a:p>
            <a:pPr marL="0" indent="0">
              <a:buNone/>
            </a:pPr>
            <a:r>
              <a:rPr lang="en-US" sz="1200" dirty="0"/>
              <a:t>[4]	M. Fink and C. Prada, Detection and Imaging in Complex Media with the D.O.R.T. Method, pp. 107–134. 	Springer Berlin Heidelberg, 2002. From the book titled Imaging of Complex Media with acoustic and seismic 	waves.</a:t>
            </a:r>
          </a:p>
          <a:p>
            <a:pPr marL="0" indent="0">
              <a:buNone/>
            </a:pPr>
            <a:r>
              <a:rPr lang="en-US" sz="1200" dirty="0"/>
              <a:t>[5]	F. Willomitzer, P. V. Rangarajan, F. Li, M. M. Balaji, M. P. Christensen, and O. Cossairt, “Fast non-line-of-sight 	imaging with high-resolution and wide field of view using synthetic wavelength holography,” Nature 	Communications, vol. 12, p. 6647, Nov 2021.</a:t>
            </a:r>
          </a:p>
          <a:p>
            <a:pPr marL="0" indent="0">
              <a:buNone/>
            </a:pPr>
            <a:r>
              <a:rPr lang="en-US" sz="1200" dirty="0"/>
              <a:t>[6]	Y. Wu, F. Li, F. Willomitzer, A. </a:t>
            </a:r>
            <a:r>
              <a:rPr lang="en-US" sz="1200" dirty="0" err="1"/>
              <a:t>Veeraraghavan</a:t>
            </a:r>
            <a:r>
              <a:rPr lang="en-US" sz="1200" dirty="0"/>
              <a:t>, and O. Cossairt, “WISHED: Wavefront imaging 	sensor with high 	resolution and depth ranging,” 2020 IEEE International Conference on Computational Photography (ICCP), 	2020.</a:t>
            </a:r>
          </a:p>
        </p:txBody>
      </p:sp>
      <p:sp>
        <p:nvSpPr>
          <p:cNvPr id="4" name="Slide Number Placeholder 3">
            <a:extLst>
              <a:ext uri="{FF2B5EF4-FFF2-40B4-BE49-F238E27FC236}">
                <a16:creationId xmlns:a16="http://schemas.microsoft.com/office/drawing/2014/main" id="{8FE57BFA-2D8E-E15D-C24F-D6587F271D3D}"/>
              </a:ext>
            </a:extLst>
          </p:cNvPr>
          <p:cNvSpPr>
            <a:spLocks noGrp="1"/>
          </p:cNvSpPr>
          <p:nvPr>
            <p:ph type="sldNum" sz="quarter" idx="12"/>
          </p:nvPr>
        </p:nvSpPr>
        <p:spPr/>
        <p:txBody>
          <a:bodyPr/>
          <a:lstStyle/>
          <a:p>
            <a:fld id="{106E12CD-FCB1-464E-A775-0B83FDDACE03}" type="slidenum">
              <a:rPr lang="en-US" smtClean="0"/>
              <a:pPr/>
              <a:t>22</a:t>
            </a:fld>
            <a:endParaRPr lang="en-US"/>
          </a:p>
        </p:txBody>
      </p:sp>
      <p:pic>
        <p:nvPicPr>
          <p:cNvPr id="8" name="Audio 7">
            <a:hlinkClick r:id="" action="ppaction://media"/>
            <a:extLst>
              <a:ext uri="{FF2B5EF4-FFF2-40B4-BE49-F238E27FC236}">
                <a16:creationId xmlns:a16="http://schemas.microsoft.com/office/drawing/2014/main" id="{16AEE191-F29C-F393-FDA2-F2B8A0A5D7E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015261033"/>
      </p:ext>
    </p:extLst>
  </p:cSld>
  <p:clrMapOvr>
    <a:masterClrMapping/>
  </p:clrMapOvr>
  <mc:AlternateContent xmlns:mc="http://schemas.openxmlformats.org/markup-compatibility/2006">
    <mc:Choice xmlns:p14="http://schemas.microsoft.com/office/powerpoint/2010/main" Requires="p14">
      <p:transition spd="slow" p14:dur="2000" advTm="24480"/>
    </mc:Choice>
    <mc:Fallback>
      <p:transition spd="slow" advTm="244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1887E-3912-3322-84A1-3D44C0D8C709}"/>
              </a:ext>
            </a:extLst>
          </p:cNvPr>
          <p:cNvSpPr>
            <a:spLocks noGrp="1"/>
          </p:cNvSpPr>
          <p:nvPr>
            <p:ph type="title"/>
          </p:nvPr>
        </p:nvSpPr>
        <p:spPr/>
        <p:txBody>
          <a:bodyPr/>
          <a:lstStyle/>
          <a:p>
            <a:r>
              <a:rPr lang="en-US" b="1" dirty="0"/>
              <a:t>COSI 2023 – Conference Paper</a:t>
            </a:r>
          </a:p>
        </p:txBody>
      </p:sp>
      <p:pic>
        <p:nvPicPr>
          <p:cNvPr id="6" name="Content Placeholder 5">
            <a:extLst>
              <a:ext uri="{FF2B5EF4-FFF2-40B4-BE49-F238E27FC236}">
                <a16:creationId xmlns:a16="http://schemas.microsoft.com/office/drawing/2014/main" id="{49293F64-2DA9-C004-0A1D-02B621180981}"/>
              </a:ext>
            </a:extLst>
          </p:cNvPr>
          <p:cNvPicPr>
            <a:picLocks noGrp="1" noChangeAspect="1"/>
          </p:cNvPicPr>
          <p:nvPr>
            <p:ph idx="1"/>
          </p:nvPr>
        </p:nvPicPr>
        <p:blipFill>
          <a:blip r:embed="rId5"/>
          <a:stretch>
            <a:fillRect/>
          </a:stretch>
        </p:blipFill>
        <p:spPr>
          <a:xfrm>
            <a:off x="457200" y="979202"/>
            <a:ext cx="8229600" cy="3559745"/>
          </a:xfrm>
        </p:spPr>
      </p:pic>
      <p:sp>
        <p:nvSpPr>
          <p:cNvPr id="4" name="Slide Number Placeholder 3">
            <a:extLst>
              <a:ext uri="{FF2B5EF4-FFF2-40B4-BE49-F238E27FC236}">
                <a16:creationId xmlns:a16="http://schemas.microsoft.com/office/drawing/2014/main" id="{979BAED9-B92D-6C64-6BE9-6021FEDB2D23}"/>
              </a:ext>
            </a:extLst>
          </p:cNvPr>
          <p:cNvSpPr>
            <a:spLocks noGrp="1"/>
          </p:cNvSpPr>
          <p:nvPr>
            <p:ph type="sldNum" sz="quarter" idx="12"/>
          </p:nvPr>
        </p:nvSpPr>
        <p:spPr/>
        <p:txBody>
          <a:bodyPr/>
          <a:lstStyle/>
          <a:p>
            <a:fld id="{106E12CD-FCB1-464E-A775-0B83FDDACE03}" type="slidenum">
              <a:rPr lang="en-US" smtClean="0"/>
              <a:pPr/>
              <a:t>23</a:t>
            </a:fld>
            <a:endParaRPr lang="en-US"/>
          </a:p>
        </p:txBody>
      </p:sp>
      <p:pic>
        <p:nvPicPr>
          <p:cNvPr id="13" name="Audio 12">
            <a:hlinkClick r:id="" action="ppaction://media"/>
            <a:extLst>
              <a:ext uri="{FF2B5EF4-FFF2-40B4-BE49-F238E27FC236}">
                <a16:creationId xmlns:a16="http://schemas.microsoft.com/office/drawing/2014/main" id="{4141F82D-AF41-CF03-3F2D-D8273E39B08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584716219"/>
      </p:ext>
    </p:extLst>
  </p:cSld>
  <p:clrMapOvr>
    <a:masterClrMapping/>
  </p:clrMapOvr>
  <mc:AlternateContent xmlns:mc="http://schemas.openxmlformats.org/markup-compatibility/2006">
    <mc:Choice xmlns:p14="http://schemas.microsoft.com/office/powerpoint/2010/main" Requires="p14">
      <p:transition spd="slow" p14:dur="2000" advTm="29300"/>
    </mc:Choice>
    <mc:Fallback>
      <p:transition spd="slow" advTm="29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02DE-A0D8-9B08-A02A-083FF3F0982C}"/>
              </a:ext>
            </a:extLst>
          </p:cNvPr>
          <p:cNvSpPr>
            <a:spLocks noGrp="1"/>
          </p:cNvSpPr>
          <p:nvPr>
            <p:ph type="title"/>
          </p:nvPr>
        </p:nvSpPr>
        <p:spPr/>
        <p:txBody>
          <a:bodyPr/>
          <a:lstStyle/>
          <a:p>
            <a:r>
              <a:rPr lang="en-US" dirty="0"/>
              <a:t>General Goal</a:t>
            </a:r>
          </a:p>
        </p:txBody>
      </p:sp>
      <p:sp>
        <p:nvSpPr>
          <p:cNvPr id="3" name="Content Placeholder 2">
            <a:extLst>
              <a:ext uri="{FF2B5EF4-FFF2-40B4-BE49-F238E27FC236}">
                <a16:creationId xmlns:a16="http://schemas.microsoft.com/office/drawing/2014/main" id="{0BEC89F8-E7C2-E2C6-E1BD-B1E1A4C98C79}"/>
              </a:ext>
            </a:extLst>
          </p:cNvPr>
          <p:cNvSpPr>
            <a:spLocks noGrp="1"/>
          </p:cNvSpPr>
          <p:nvPr>
            <p:ph idx="1"/>
          </p:nvPr>
        </p:nvSpPr>
        <p:spPr/>
        <p:txBody>
          <a:bodyPr>
            <a:normAutofit/>
          </a:bodyPr>
          <a:lstStyle/>
          <a:p>
            <a:r>
              <a:rPr lang="en-US" sz="2000" dirty="0"/>
              <a:t>Image through aberrating media</a:t>
            </a:r>
          </a:p>
          <a:p>
            <a:r>
              <a:rPr lang="en-US" sz="2000" dirty="0"/>
              <a:t>Want to do this without needing an explicit model for the aberrating media</a:t>
            </a:r>
          </a:p>
        </p:txBody>
      </p:sp>
      <p:sp>
        <p:nvSpPr>
          <p:cNvPr id="4" name="Slide Number Placeholder 3">
            <a:extLst>
              <a:ext uri="{FF2B5EF4-FFF2-40B4-BE49-F238E27FC236}">
                <a16:creationId xmlns:a16="http://schemas.microsoft.com/office/drawing/2014/main" id="{1622BC36-976A-24DC-E9AA-264F3A8D35B2}"/>
              </a:ext>
            </a:extLst>
          </p:cNvPr>
          <p:cNvSpPr>
            <a:spLocks noGrp="1"/>
          </p:cNvSpPr>
          <p:nvPr>
            <p:ph type="sldNum" sz="quarter" idx="12"/>
          </p:nvPr>
        </p:nvSpPr>
        <p:spPr/>
        <p:txBody>
          <a:bodyPr/>
          <a:lstStyle/>
          <a:p>
            <a:fld id="{106E12CD-FCB1-464E-A775-0B83FDDACE03}" type="slidenum">
              <a:rPr lang="en-US" smtClean="0"/>
              <a:pPr/>
              <a:t>2</a:t>
            </a:fld>
            <a:endParaRPr lang="en-US"/>
          </a:p>
        </p:txBody>
      </p:sp>
      <p:pic>
        <p:nvPicPr>
          <p:cNvPr id="1028" name="Picture 4">
            <a:extLst>
              <a:ext uri="{FF2B5EF4-FFF2-40B4-BE49-F238E27FC236}">
                <a16:creationId xmlns:a16="http://schemas.microsoft.com/office/drawing/2014/main" id="{2C0E012A-C8D9-7B13-9618-E1166F42D7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826" t="62832" r="32711" b="6479"/>
          <a:stretch/>
        </p:blipFill>
        <p:spPr bwMode="auto">
          <a:xfrm rot="16200000">
            <a:off x="3357789" y="2436501"/>
            <a:ext cx="2295738" cy="12153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0CF248-0B1D-77C9-7DCF-8D827138332D}"/>
              </a:ext>
            </a:extLst>
          </p:cNvPr>
          <p:cNvSpPr txBox="1"/>
          <p:nvPr/>
        </p:nvSpPr>
        <p:spPr>
          <a:xfrm>
            <a:off x="1359968" y="4082618"/>
            <a:ext cx="944880" cy="369332"/>
          </a:xfrm>
          <a:prstGeom prst="rect">
            <a:avLst/>
          </a:prstGeom>
          <a:noFill/>
        </p:spPr>
        <p:txBody>
          <a:bodyPr wrap="square" rtlCol="0">
            <a:spAutoFit/>
          </a:bodyPr>
          <a:lstStyle/>
          <a:p>
            <a:pPr algn="ctr"/>
            <a:r>
              <a:rPr lang="en-US" dirty="0"/>
              <a:t>Tissue</a:t>
            </a:r>
          </a:p>
        </p:txBody>
      </p:sp>
      <p:pic>
        <p:nvPicPr>
          <p:cNvPr id="1030" name="Picture 6">
            <a:extLst>
              <a:ext uri="{FF2B5EF4-FFF2-40B4-BE49-F238E27FC236}">
                <a16:creationId xmlns:a16="http://schemas.microsoft.com/office/drawing/2014/main" id="{9E21E8E9-4CDF-AC81-B56B-4947AC162C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151" y="2143320"/>
            <a:ext cx="2584514" cy="19392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505043-B1A7-D9DD-AB8D-896A1F8AF238}"/>
              </a:ext>
            </a:extLst>
          </p:cNvPr>
          <p:cNvSpPr txBox="1"/>
          <p:nvPr/>
        </p:nvSpPr>
        <p:spPr>
          <a:xfrm>
            <a:off x="647700" y="4758074"/>
            <a:ext cx="7764780" cy="415498"/>
          </a:xfrm>
          <a:prstGeom prst="rect">
            <a:avLst/>
          </a:prstGeom>
          <a:noFill/>
        </p:spPr>
        <p:txBody>
          <a:bodyPr wrap="square">
            <a:spAutoFit/>
          </a:bodyPr>
          <a:lstStyle/>
          <a:p>
            <a:r>
              <a:rPr lang="en-US" sz="700" dirty="0">
                <a:solidFill>
                  <a:schemeClr val="bg1"/>
                </a:solidFill>
              </a:rPr>
              <a:t>*Image Source: https://commons.wikimedia.org/wiki/File:Skeletal_muscle_-_cross_section,_nerve_bundle.jpg </a:t>
            </a:r>
          </a:p>
          <a:p>
            <a:r>
              <a:rPr lang="en-US" sz="700" dirty="0">
                <a:solidFill>
                  <a:schemeClr val="bg1"/>
                </a:solidFill>
              </a:rPr>
              <a:t>**Image Source: https://www.thorlabs.com/Images/GuideImages/6905_GGDiffusers_5.jpg</a:t>
            </a:r>
          </a:p>
          <a:p>
            <a:r>
              <a:rPr lang="en-US" sz="700" dirty="0">
                <a:solidFill>
                  <a:schemeClr val="bg1"/>
                </a:solidFill>
              </a:rPr>
              <a:t>***Image Source: https://commons.wikimedia.org/wiki/File:Translucent_Glass.jpg</a:t>
            </a:r>
          </a:p>
        </p:txBody>
      </p:sp>
      <p:sp>
        <p:nvSpPr>
          <p:cNvPr id="8" name="TextBox 7">
            <a:extLst>
              <a:ext uri="{FF2B5EF4-FFF2-40B4-BE49-F238E27FC236}">
                <a16:creationId xmlns:a16="http://schemas.microsoft.com/office/drawing/2014/main" id="{B8E75049-9C5C-D282-EBB7-BB0BB44184FF}"/>
              </a:ext>
            </a:extLst>
          </p:cNvPr>
          <p:cNvSpPr txBox="1"/>
          <p:nvPr/>
        </p:nvSpPr>
        <p:spPr>
          <a:xfrm>
            <a:off x="3556968" y="4167722"/>
            <a:ext cx="1897380" cy="369332"/>
          </a:xfrm>
          <a:prstGeom prst="rect">
            <a:avLst/>
          </a:prstGeom>
          <a:noFill/>
        </p:spPr>
        <p:txBody>
          <a:bodyPr wrap="square" rtlCol="0">
            <a:spAutoFit/>
          </a:bodyPr>
          <a:lstStyle/>
          <a:p>
            <a:pPr algn="ctr"/>
            <a:r>
              <a:rPr lang="en-US" dirty="0"/>
              <a:t>Optical Diffuser</a:t>
            </a:r>
          </a:p>
        </p:txBody>
      </p:sp>
      <p:sp>
        <p:nvSpPr>
          <p:cNvPr id="10" name="TextBox 9">
            <a:extLst>
              <a:ext uri="{FF2B5EF4-FFF2-40B4-BE49-F238E27FC236}">
                <a16:creationId xmlns:a16="http://schemas.microsoft.com/office/drawing/2014/main" id="{C9CA7663-77DE-047A-CB5C-BA4813020379}"/>
              </a:ext>
            </a:extLst>
          </p:cNvPr>
          <p:cNvSpPr txBox="1"/>
          <p:nvPr/>
        </p:nvSpPr>
        <p:spPr>
          <a:xfrm>
            <a:off x="3086791" y="2025472"/>
            <a:ext cx="319087" cy="369332"/>
          </a:xfrm>
          <a:prstGeom prst="rect">
            <a:avLst/>
          </a:prstGeom>
          <a:noFill/>
        </p:spPr>
        <p:txBody>
          <a:bodyPr wrap="square">
            <a:spAutoFit/>
          </a:bodyPr>
          <a:lstStyle/>
          <a:p>
            <a:r>
              <a:rPr lang="en-US" dirty="0"/>
              <a:t>*</a:t>
            </a:r>
          </a:p>
        </p:txBody>
      </p:sp>
      <p:sp>
        <p:nvSpPr>
          <p:cNvPr id="11" name="TextBox 10">
            <a:extLst>
              <a:ext uri="{FF2B5EF4-FFF2-40B4-BE49-F238E27FC236}">
                <a16:creationId xmlns:a16="http://schemas.microsoft.com/office/drawing/2014/main" id="{DBCAB64E-D258-D8FA-50B4-BF88C7231F56}"/>
              </a:ext>
            </a:extLst>
          </p:cNvPr>
          <p:cNvSpPr txBox="1"/>
          <p:nvPr/>
        </p:nvSpPr>
        <p:spPr>
          <a:xfrm>
            <a:off x="4827526" y="2025472"/>
            <a:ext cx="441007" cy="369332"/>
          </a:xfrm>
          <a:prstGeom prst="rect">
            <a:avLst/>
          </a:prstGeom>
          <a:noFill/>
        </p:spPr>
        <p:txBody>
          <a:bodyPr wrap="square">
            <a:spAutoFit/>
          </a:bodyPr>
          <a:lstStyle/>
          <a:p>
            <a:r>
              <a:rPr lang="en-US" dirty="0"/>
              <a:t>**</a:t>
            </a:r>
          </a:p>
        </p:txBody>
      </p:sp>
      <p:pic>
        <p:nvPicPr>
          <p:cNvPr id="2050" name="Picture 2">
            <a:extLst>
              <a:ext uri="{FF2B5EF4-FFF2-40B4-BE49-F238E27FC236}">
                <a16:creationId xmlns:a16="http://schemas.microsoft.com/office/drawing/2014/main" id="{7F5BC710-195E-5E48-F12F-1183983B3BC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16240" y="1908878"/>
            <a:ext cx="2397348" cy="22831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6CB2F0-1C87-C839-8011-99B7B4177A94}"/>
              </a:ext>
            </a:extLst>
          </p:cNvPr>
          <p:cNvSpPr txBox="1"/>
          <p:nvPr/>
        </p:nvSpPr>
        <p:spPr>
          <a:xfrm>
            <a:off x="6166224" y="4192066"/>
            <a:ext cx="1897380" cy="369332"/>
          </a:xfrm>
          <a:prstGeom prst="rect">
            <a:avLst/>
          </a:prstGeom>
          <a:noFill/>
        </p:spPr>
        <p:txBody>
          <a:bodyPr wrap="square" rtlCol="0">
            <a:spAutoFit/>
          </a:bodyPr>
          <a:lstStyle/>
          <a:p>
            <a:pPr algn="ctr"/>
            <a:r>
              <a:rPr lang="en-US" dirty="0"/>
              <a:t>Frosted Glass</a:t>
            </a:r>
          </a:p>
        </p:txBody>
      </p:sp>
      <p:sp>
        <p:nvSpPr>
          <p:cNvPr id="9" name="TextBox 8">
            <a:extLst>
              <a:ext uri="{FF2B5EF4-FFF2-40B4-BE49-F238E27FC236}">
                <a16:creationId xmlns:a16="http://schemas.microsoft.com/office/drawing/2014/main" id="{A5F1D8AB-8338-E646-E574-F397168C584C}"/>
              </a:ext>
            </a:extLst>
          </p:cNvPr>
          <p:cNvSpPr txBox="1"/>
          <p:nvPr/>
        </p:nvSpPr>
        <p:spPr>
          <a:xfrm>
            <a:off x="8259971" y="1840806"/>
            <a:ext cx="599216" cy="369332"/>
          </a:xfrm>
          <a:prstGeom prst="rect">
            <a:avLst/>
          </a:prstGeom>
          <a:noFill/>
        </p:spPr>
        <p:txBody>
          <a:bodyPr wrap="square">
            <a:spAutoFit/>
          </a:bodyPr>
          <a:lstStyle/>
          <a:p>
            <a:r>
              <a:rPr lang="en-US" dirty="0"/>
              <a:t>***</a:t>
            </a:r>
          </a:p>
        </p:txBody>
      </p:sp>
      <p:pic>
        <p:nvPicPr>
          <p:cNvPr id="14" name="Audio 13">
            <a:hlinkClick r:id="" action="ppaction://media"/>
            <a:extLst>
              <a:ext uri="{FF2B5EF4-FFF2-40B4-BE49-F238E27FC236}">
                <a16:creationId xmlns:a16="http://schemas.microsoft.com/office/drawing/2014/main" id="{F589B67C-4ABA-CC12-073D-96DF1605C9FE}"/>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343616351"/>
      </p:ext>
    </p:extLst>
  </p:cSld>
  <p:clrMapOvr>
    <a:masterClrMapping/>
  </p:clrMapOvr>
  <mc:AlternateContent xmlns:mc="http://schemas.openxmlformats.org/markup-compatibility/2006">
    <mc:Choice xmlns:p14="http://schemas.microsoft.com/office/powerpoint/2010/main" Requires="p14">
      <p:transition spd="slow" p14:dur="2000" advTm="37572"/>
    </mc:Choice>
    <mc:Fallback>
      <p:transition spd="slow" advTm="37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6B69C-8A78-AF7A-F825-2F09134602A5}"/>
              </a:ext>
            </a:extLst>
          </p:cNvPr>
          <p:cNvSpPr>
            <a:spLocks noGrp="1"/>
          </p:cNvSpPr>
          <p:nvPr>
            <p:ph type="title"/>
          </p:nvPr>
        </p:nvSpPr>
        <p:spPr/>
        <p:txBody>
          <a:bodyPr/>
          <a:lstStyle/>
          <a:p>
            <a:r>
              <a:rPr lang="en-US" dirty="0"/>
              <a:t>Background</a:t>
            </a:r>
          </a:p>
        </p:txBody>
      </p:sp>
      <p:sp>
        <p:nvSpPr>
          <p:cNvPr id="3" name="Text Placeholder 2">
            <a:extLst>
              <a:ext uri="{FF2B5EF4-FFF2-40B4-BE49-F238E27FC236}">
                <a16:creationId xmlns:a16="http://schemas.microsoft.com/office/drawing/2014/main" id="{8B727C80-D92D-A693-D55A-844D1A33E1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7477881-4FFF-9529-AF48-425945AC8508}"/>
              </a:ext>
            </a:extLst>
          </p:cNvPr>
          <p:cNvSpPr>
            <a:spLocks noGrp="1"/>
          </p:cNvSpPr>
          <p:nvPr>
            <p:ph type="sldNum" sz="quarter" idx="12"/>
          </p:nvPr>
        </p:nvSpPr>
        <p:spPr/>
        <p:txBody>
          <a:bodyPr/>
          <a:lstStyle/>
          <a:p>
            <a:fld id="{106E12CD-FCB1-464E-A775-0B83FDDACE03}" type="slidenum">
              <a:rPr lang="en-US" smtClean="0"/>
              <a:pPr/>
              <a:t>3</a:t>
            </a:fld>
            <a:endParaRPr lang="en-US"/>
          </a:p>
        </p:txBody>
      </p:sp>
      <p:pic>
        <p:nvPicPr>
          <p:cNvPr id="5" name="Audio 4">
            <a:hlinkClick r:id="" action="ppaction://media"/>
            <a:extLst>
              <a:ext uri="{FF2B5EF4-FFF2-40B4-BE49-F238E27FC236}">
                <a16:creationId xmlns:a16="http://schemas.microsoft.com/office/drawing/2014/main" id="{2D758645-67AA-4306-4890-5C12F74895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349218507"/>
      </p:ext>
    </p:extLst>
  </p:cSld>
  <p:clrMapOvr>
    <a:masterClrMapping/>
  </p:clrMapOvr>
  <mc:AlternateContent xmlns:mc="http://schemas.openxmlformats.org/markup-compatibility/2006">
    <mc:Choice xmlns:p14="http://schemas.microsoft.com/office/powerpoint/2010/main" Requires="p14">
      <p:transition spd="slow" p14:dur="2000" advTm="3757"/>
    </mc:Choice>
    <mc:Fallback>
      <p:transition spd="slow" advTm="37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B2A5-6610-13D2-8B30-C4FA3B9FBFE6}"/>
              </a:ext>
            </a:extLst>
          </p:cNvPr>
          <p:cNvSpPr>
            <a:spLocks noGrp="1"/>
          </p:cNvSpPr>
          <p:nvPr>
            <p:ph type="title"/>
          </p:nvPr>
        </p:nvSpPr>
        <p:spPr/>
        <p:txBody>
          <a:bodyPr/>
          <a:lstStyle/>
          <a:p>
            <a:r>
              <a:rPr lang="en-US" dirty="0"/>
              <a:t>Transfer Matrices</a:t>
            </a:r>
          </a:p>
        </p:txBody>
      </p:sp>
      <p:pic>
        <p:nvPicPr>
          <p:cNvPr id="6" name="Content Placeholder 5">
            <a:extLst>
              <a:ext uri="{FF2B5EF4-FFF2-40B4-BE49-F238E27FC236}">
                <a16:creationId xmlns:a16="http://schemas.microsoft.com/office/drawing/2014/main" id="{1461766A-08E7-EA42-DCD7-774EFF0D5A40}"/>
              </a:ext>
            </a:extLst>
          </p:cNvPr>
          <p:cNvPicPr>
            <a:picLocks noGrp="1" noChangeAspect="1"/>
          </p:cNvPicPr>
          <p:nvPr>
            <p:ph idx="1"/>
          </p:nvPr>
        </p:nvPicPr>
        <p:blipFill>
          <a:blip r:embed="rId5"/>
          <a:stretch>
            <a:fillRect/>
          </a:stretch>
        </p:blipFill>
        <p:spPr>
          <a:xfrm>
            <a:off x="457200" y="1190050"/>
            <a:ext cx="8229600" cy="3138050"/>
          </a:xfrm>
        </p:spPr>
      </p:pic>
      <p:sp>
        <p:nvSpPr>
          <p:cNvPr id="4" name="Slide Number Placeholder 3">
            <a:extLst>
              <a:ext uri="{FF2B5EF4-FFF2-40B4-BE49-F238E27FC236}">
                <a16:creationId xmlns:a16="http://schemas.microsoft.com/office/drawing/2014/main" id="{6255914F-6499-64EC-1091-EA7B799C0416}"/>
              </a:ext>
            </a:extLst>
          </p:cNvPr>
          <p:cNvSpPr>
            <a:spLocks noGrp="1"/>
          </p:cNvSpPr>
          <p:nvPr>
            <p:ph type="sldNum" sz="quarter" idx="12"/>
          </p:nvPr>
        </p:nvSpPr>
        <p:spPr/>
        <p:txBody>
          <a:bodyPr/>
          <a:lstStyle/>
          <a:p>
            <a:fld id="{106E12CD-FCB1-464E-A775-0B83FDDACE03}" type="slidenum">
              <a:rPr lang="en-US" smtClean="0"/>
              <a:pPr/>
              <a:t>4</a:t>
            </a:fld>
            <a:endParaRPr lang="en-US"/>
          </a:p>
        </p:txBody>
      </p:sp>
      <p:pic>
        <p:nvPicPr>
          <p:cNvPr id="9" name="Audio 8">
            <a:hlinkClick r:id="" action="ppaction://media"/>
            <a:extLst>
              <a:ext uri="{FF2B5EF4-FFF2-40B4-BE49-F238E27FC236}">
                <a16:creationId xmlns:a16="http://schemas.microsoft.com/office/drawing/2014/main" id="{9E7D5B57-302A-CB07-3A42-7F89D3929E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063009316"/>
      </p:ext>
    </p:extLst>
  </p:cSld>
  <p:clrMapOvr>
    <a:masterClrMapping/>
  </p:clrMapOvr>
  <mc:AlternateContent xmlns:mc="http://schemas.openxmlformats.org/markup-compatibility/2006">
    <mc:Choice xmlns:p14="http://schemas.microsoft.com/office/powerpoint/2010/main" Requires="p14">
      <p:transition spd="slow" p14:dur="2000" advTm="43433"/>
    </mc:Choice>
    <mc:Fallback>
      <p:transition spd="slow" advTm="43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8CB70-8707-18A6-DF1F-CA87E25D4FC3}"/>
              </a:ext>
            </a:extLst>
          </p:cNvPr>
          <p:cNvSpPr>
            <a:spLocks noGrp="1"/>
          </p:cNvSpPr>
          <p:nvPr>
            <p:ph type="title"/>
          </p:nvPr>
        </p:nvSpPr>
        <p:spPr/>
        <p:txBody>
          <a:bodyPr/>
          <a:lstStyle/>
          <a:p>
            <a:r>
              <a:rPr lang="en-US" sz="2000" dirty="0"/>
              <a:t>Transfer Matrix Measurement Process (For The Optical Regime)</a:t>
            </a:r>
          </a:p>
        </p:txBody>
      </p:sp>
      <p:sp>
        <p:nvSpPr>
          <p:cNvPr id="3" name="Content Placeholder 2">
            <a:extLst>
              <a:ext uri="{FF2B5EF4-FFF2-40B4-BE49-F238E27FC236}">
                <a16:creationId xmlns:a16="http://schemas.microsoft.com/office/drawing/2014/main" id="{78CBD481-3B79-2D32-CAF7-44BA7BF42180}"/>
              </a:ext>
            </a:extLst>
          </p:cNvPr>
          <p:cNvSpPr>
            <a:spLocks noGrp="1"/>
          </p:cNvSpPr>
          <p:nvPr>
            <p:ph idx="1"/>
          </p:nvPr>
        </p:nvSpPr>
        <p:spPr/>
        <p:txBody>
          <a:bodyPr>
            <a:normAutofit/>
          </a:bodyPr>
          <a:lstStyle/>
          <a:p>
            <a:r>
              <a:rPr lang="en-US" sz="1800" dirty="0"/>
              <a:t>Interferometric method in [1]</a:t>
            </a:r>
          </a:p>
          <a:p>
            <a:r>
              <a:rPr lang="en-US" sz="1800" dirty="0"/>
              <a:t>Computational optics-based method in [2] and [3]</a:t>
            </a:r>
          </a:p>
        </p:txBody>
      </p:sp>
      <p:sp>
        <p:nvSpPr>
          <p:cNvPr id="4" name="Slide Number Placeholder 3">
            <a:extLst>
              <a:ext uri="{FF2B5EF4-FFF2-40B4-BE49-F238E27FC236}">
                <a16:creationId xmlns:a16="http://schemas.microsoft.com/office/drawing/2014/main" id="{B3A69832-1C2A-204B-1101-35E99A610CAC}"/>
              </a:ext>
            </a:extLst>
          </p:cNvPr>
          <p:cNvSpPr>
            <a:spLocks noGrp="1"/>
          </p:cNvSpPr>
          <p:nvPr>
            <p:ph type="sldNum" sz="quarter" idx="12"/>
          </p:nvPr>
        </p:nvSpPr>
        <p:spPr/>
        <p:txBody>
          <a:bodyPr/>
          <a:lstStyle/>
          <a:p>
            <a:fld id="{106E12CD-FCB1-464E-A775-0B83FDDACE03}" type="slidenum">
              <a:rPr lang="en-US" smtClean="0"/>
              <a:pPr/>
              <a:t>5</a:t>
            </a:fld>
            <a:endParaRPr lang="en-US"/>
          </a:p>
        </p:txBody>
      </p:sp>
      <p:pic>
        <p:nvPicPr>
          <p:cNvPr id="6" name="Picture 5">
            <a:extLst>
              <a:ext uri="{FF2B5EF4-FFF2-40B4-BE49-F238E27FC236}">
                <a16:creationId xmlns:a16="http://schemas.microsoft.com/office/drawing/2014/main" id="{30713B25-BDD1-43F5-532F-D2F5B000B17D}"/>
              </a:ext>
            </a:extLst>
          </p:cNvPr>
          <p:cNvPicPr>
            <a:picLocks noChangeAspect="1"/>
          </p:cNvPicPr>
          <p:nvPr/>
        </p:nvPicPr>
        <p:blipFill>
          <a:blip r:embed="rId5"/>
          <a:stretch>
            <a:fillRect/>
          </a:stretch>
        </p:blipFill>
        <p:spPr>
          <a:xfrm>
            <a:off x="882563" y="2116583"/>
            <a:ext cx="5426689" cy="2605112"/>
          </a:xfrm>
          <a:prstGeom prst="rect">
            <a:avLst/>
          </a:prstGeom>
        </p:spPr>
      </p:pic>
      <p:sp>
        <p:nvSpPr>
          <p:cNvPr id="7" name="TextBox 6">
            <a:extLst>
              <a:ext uri="{FF2B5EF4-FFF2-40B4-BE49-F238E27FC236}">
                <a16:creationId xmlns:a16="http://schemas.microsoft.com/office/drawing/2014/main" id="{549006D8-3CE6-6861-48D2-30AD7E21FB68}"/>
              </a:ext>
            </a:extLst>
          </p:cNvPr>
          <p:cNvSpPr txBox="1"/>
          <p:nvPr/>
        </p:nvSpPr>
        <p:spPr>
          <a:xfrm>
            <a:off x="2388957" y="1716605"/>
            <a:ext cx="1776334" cy="369332"/>
          </a:xfrm>
          <a:prstGeom prst="rect">
            <a:avLst/>
          </a:prstGeom>
          <a:noFill/>
        </p:spPr>
        <p:txBody>
          <a:bodyPr wrap="square" rtlCol="0">
            <a:spAutoFit/>
          </a:bodyPr>
          <a:lstStyle/>
          <a:p>
            <a:pPr algn="ctr"/>
            <a:r>
              <a:rPr lang="en-US" b="1" u="sng" dirty="0"/>
              <a:t>Simplified Setup</a:t>
            </a:r>
          </a:p>
        </p:txBody>
      </p:sp>
      <p:cxnSp>
        <p:nvCxnSpPr>
          <p:cNvPr id="9" name="Straight Arrow Connector 8">
            <a:extLst>
              <a:ext uri="{FF2B5EF4-FFF2-40B4-BE49-F238E27FC236}">
                <a16:creationId xmlns:a16="http://schemas.microsoft.com/office/drawing/2014/main" id="{6E36D78D-E77D-48AE-09ED-837020ACB3CC}"/>
              </a:ext>
            </a:extLst>
          </p:cNvPr>
          <p:cNvCxnSpPr>
            <a:cxnSpLocks/>
          </p:cNvCxnSpPr>
          <p:nvPr/>
        </p:nvCxnSpPr>
        <p:spPr>
          <a:xfrm flipH="1">
            <a:off x="4072139" y="1532040"/>
            <a:ext cx="910743" cy="278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C635F7F4-E25B-E6F4-C5B9-F5C768F9C1DA}"/>
              </a:ext>
            </a:extLst>
          </p:cNvPr>
          <p:cNvCxnSpPr>
            <a:cxnSpLocks/>
            <a:endCxn id="7" idx="3"/>
          </p:cNvCxnSpPr>
          <p:nvPr/>
        </p:nvCxnSpPr>
        <p:spPr>
          <a:xfrm flipH="1">
            <a:off x="4165291" y="1532040"/>
            <a:ext cx="1581856" cy="36923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C4FE18A7-96C1-B60D-8E4E-4EB271A75B77}"/>
              </a:ext>
            </a:extLst>
          </p:cNvPr>
          <p:cNvCxnSpPr/>
          <p:nvPr/>
        </p:nvCxnSpPr>
        <p:spPr>
          <a:xfrm>
            <a:off x="4826910" y="1532040"/>
            <a:ext cx="311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B1000-71FB-CE9C-40AD-C8D4B02ABC0D}"/>
              </a:ext>
            </a:extLst>
          </p:cNvPr>
          <p:cNvCxnSpPr/>
          <p:nvPr/>
        </p:nvCxnSpPr>
        <p:spPr>
          <a:xfrm>
            <a:off x="5591175" y="1532040"/>
            <a:ext cx="311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C6826BD-A0BA-FD21-3286-E3E099B48833}"/>
              </a:ext>
            </a:extLst>
          </p:cNvPr>
          <p:cNvSpPr txBox="1"/>
          <p:nvPr/>
        </p:nvSpPr>
        <p:spPr>
          <a:xfrm>
            <a:off x="5663323" y="1814675"/>
            <a:ext cx="3513477" cy="1446550"/>
          </a:xfrm>
          <a:prstGeom prst="rect">
            <a:avLst/>
          </a:prstGeom>
          <a:noFill/>
        </p:spPr>
        <p:txBody>
          <a:bodyPr wrap="square">
            <a:spAutoFit/>
          </a:bodyPr>
          <a:lstStyle/>
          <a:p>
            <a:pPr marL="0" indent="0">
              <a:buNone/>
            </a:pPr>
            <a:r>
              <a:rPr lang="en-US" sz="800" dirty="0"/>
              <a:t>[1] </a:t>
            </a:r>
            <a:r>
              <a:rPr lang="en-US" sz="800" dirty="0" err="1"/>
              <a:t>Boccara</a:t>
            </a:r>
            <a:r>
              <a:rPr lang="en-US" sz="800" dirty="0"/>
              <a:t>, and S. </a:t>
            </a:r>
            <a:r>
              <a:rPr lang="en-US" sz="800" dirty="0" err="1"/>
              <a:t>Gigan</a:t>
            </a:r>
            <a:r>
              <a:rPr lang="en-US" sz="800" dirty="0"/>
              <a:t>, “Measuring the transmission matrix in optics: An </a:t>
            </a:r>
          </a:p>
          <a:p>
            <a:pPr marL="0" indent="0">
              <a:buNone/>
            </a:pPr>
            <a:r>
              <a:rPr lang="en-US" sz="800" dirty="0"/>
              <a:t>      approach to the study  and control of light propagation in disordered media,” </a:t>
            </a:r>
          </a:p>
          <a:p>
            <a:pPr marL="0" indent="0">
              <a:buNone/>
            </a:pPr>
            <a:r>
              <a:rPr lang="en-US" sz="800" dirty="0"/>
              <a:t>      Physical Review Letters, vol. 104, no. 10, 2010.</a:t>
            </a:r>
            <a:endParaRPr lang="en-US" sz="800" dirty="0">
              <a:effectLst/>
            </a:endParaRPr>
          </a:p>
          <a:p>
            <a:pPr marL="0" indent="0">
              <a:buNone/>
            </a:pPr>
            <a:r>
              <a:rPr lang="en-US" sz="800" dirty="0">
                <a:effectLst/>
              </a:rPr>
              <a:t>[</a:t>
            </a:r>
            <a:r>
              <a:rPr lang="en-US" sz="800" dirty="0"/>
              <a:t>2</a:t>
            </a:r>
            <a:r>
              <a:rPr lang="en-US" sz="800" dirty="0">
                <a:effectLst/>
              </a:rPr>
              <a:t>] </a:t>
            </a:r>
            <a:r>
              <a:rPr lang="en-US" sz="800" dirty="0"/>
              <a:t>C. A. Metzler, M. K. Sharma, S. Nagesh, R. G. </a:t>
            </a:r>
            <a:r>
              <a:rPr lang="en-US" sz="800" dirty="0" err="1"/>
              <a:t>Baraniuk</a:t>
            </a:r>
            <a:r>
              <a:rPr lang="en-US" sz="800" dirty="0"/>
              <a:t>, O. Cossairt, and A. </a:t>
            </a:r>
          </a:p>
          <a:p>
            <a:pPr marL="0" indent="0">
              <a:buNone/>
            </a:pPr>
            <a:r>
              <a:rPr lang="en-US" sz="800" dirty="0"/>
              <a:t>      </a:t>
            </a:r>
            <a:r>
              <a:rPr lang="en-US" sz="800" dirty="0" err="1"/>
              <a:t>Veeraraghavan</a:t>
            </a:r>
            <a:r>
              <a:rPr lang="en-US" sz="800" dirty="0"/>
              <a:t>, “Coherent inverse scattering via transmission matrices: </a:t>
            </a:r>
          </a:p>
          <a:p>
            <a:pPr marL="0" indent="0">
              <a:buNone/>
            </a:pPr>
            <a:r>
              <a:rPr lang="en-US" sz="800" dirty="0"/>
              <a:t>      Efficient Phase Retrieval Algorithms and a public dataset,” 2017 IEEE </a:t>
            </a:r>
          </a:p>
          <a:p>
            <a:pPr marL="0" indent="0">
              <a:buNone/>
            </a:pPr>
            <a:r>
              <a:rPr lang="en-US" sz="800" dirty="0"/>
              <a:t>      International Conference on Computational Photography (ICCP), 2017.</a:t>
            </a:r>
          </a:p>
          <a:p>
            <a:pPr marL="0" indent="0">
              <a:buNone/>
            </a:pPr>
            <a:r>
              <a:rPr lang="en-US" sz="800" dirty="0"/>
              <a:t>[3] M. K. Sharma, C. A. Metzler, S. Nagesh, R. G. </a:t>
            </a:r>
            <a:r>
              <a:rPr lang="en-US" sz="800" dirty="0" err="1"/>
              <a:t>Baraniuk</a:t>
            </a:r>
            <a:r>
              <a:rPr lang="en-US" sz="800" dirty="0"/>
              <a:t>, O. Cossairt, and A. </a:t>
            </a:r>
          </a:p>
          <a:p>
            <a:pPr marL="0" indent="0">
              <a:buNone/>
            </a:pPr>
            <a:r>
              <a:rPr lang="en-US" sz="800" dirty="0"/>
              <a:t>      </a:t>
            </a:r>
            <a:r>
              <a:rPr lang="en-US" sz="800" dirty="0" err="1"/>
              <a:t>Veeraraghavan</a:t>
            </a:r>
            <a:r>
              <a:rPr lang="en-US" sz="800" dirty="0"/>
              <a:t>, “Inverse scattering via transmission matrices: Broadband </a:t>
            </a:r>
          </a:p>
          <a:p>
            <a:pPr marL="0" indent="0">
              <a:buNone/>
            </a:pPr>
            <a:r>
              <a:rPr lang="en-US" sz="800" dirty="0"/>
              <a:t>      illumination and fast phase retrieval algorithms,” IEEE Transactions on </a:t>
            </a:r>
          </a:p>
          <a:p>
            <a:pPr marL="0" indent="0">
              <a:buNone/>
            </a:pPr>
            <a:r>
              <a:rPr lang="en-US" sz="800" dirty="0"/>
              <a:t>      Computational Imaging, vol. 6, p. 95–108, 2020.</a:t>
            </a:r>
          </a:p>
        </p:txBody>
      </p:sp>
      <p:pic>
        <p:nvPicPr>
          <p:cNvPr id="18" name="Audio 17">
            <a:hlinkClick r:id="" action="ppaction://media"/>
            <a:extLst>
              <a:ext uri="{FF2B5EF4-FFF2-40B4-BE49-F238E27FC236}">
                <a16:creationId xmlns:a16="http://schemas.microsoft.com/office/drawing/2014/main" id="{815E2A3C-F0A1-1FB3-90E5-FFED0DE3A3E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751552900"/>
      </p:ext>
    </p:extLst>
  </p:cSld>
  <p:clrMapOvr>
    <a:masterClrMapping/>
  </p:clrMapOvr>
  <mc:AlternateContent xmlns:mc="http://schemas.openxmlformats.org/markup-compatibility/2006">
    <mc:Choice xmlns:p14="http://schemas.microsoft.com/office/powerpoint/2010/main" Requires="p14">
      <p:transition spd="slow" p14:dur="2000" advTm="66199"/>
    </mc:Choice>
    <mc:Fallback>
      <p:transition spd="slow" advTm="66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841A-4EB9-A442-2A83-9A22B1743CFB}"/>
              </a:ext>
            </a:extLst>
          </p:cNvPr>
          <p:cNvSpPr>
            <a:spLocks noGrp="1"/>
          </p:cNvSpPr>
          <p:nvPr>
            <p:ph type="title"/>
          </p:nvPr>
        </p:nvSpPr>
        <p:spPr/>
        <p:txBody>
          <a:bodyPr/>
          <a:lstStyle/>
          <a:p>
            <a:r>
              <a:rPr lang="en-US" dirty="0"/>
              <a:t>DORT Background</a:t>
            </a:r>
          </a:p>
        </p:txBody>
      </p:sp>
      <p:sp>
        <p:nvSpPr>
          <p:cNvPr id="3" name="Content Placeholder 2">
            <a:extLst>
              <a:ext uri="{FF2B5EF4-FFF2-40B4-BE49-F238E27FC236}">
                <a16:creationId xmlns:a16="http://schemas.microsoft.com/office/drawing/2014/main" id="{498B938D-5753-BDFA-7428-1755271E2459}"/>
              </a:ext>
            </a:extLst>
          </p:cNvPr>
          <p:cNvSpPr>
            <a:spLocks noGrp="1"/>
          </p:cNvSpPr>
          <p:nvPr>
            <p:ph idx="1"/>
          </p:nvPr>
        </p:nvSpPr>
        <p:spPr/>
        <p:txBody>
          <a:bodyPr>
            <a:normAutofit/>
          </a:bodyPr>
          <a:lstStyle/>
          <a:p>
            <a:r>
              <a:rPr lang="en-US" sz="2000" dirty="0"/>
              <a:t>DORT – French acronym that means “decomposition of the </a:t>
            </a:r>
            <a:r>
              <a:rPr lang="en-US" sz="2000" dirty="0" err="1"/>
              <a:t>time-reversal</a:t>
            </a:r>
            <a:r>
              <a:rPr lang="en-US" sz="2000" dirty="0"/>
              <a:t> operator”</a:t>
            </a:r>
          </a:p>
          <a:p>
            <a:r>
              <a:rPr lang="en-US" sz="2000" dirty="0"/>
              <a:t>Arose from the study of acoustic </a:t>
            </a:r>
            <a:r>
              <a:rPr lang="en-US" sz="2000" dirty="0" err="1"/>
              <a:t>time-reversal</a:t>
            </a:r>
            <a:r>
              <a:rPr lang="en-US" sz="2000" dirty="0"/>
              <a:t> mirrors</a:t>
            </a:r>
          </a:p>
          <a:p>
            <a:r>
              <a:rPr lang="en-US" sz="2000" dirty="0"/>
              <a:t>Invented by Claire Prada in the 1990s</a:t>
            </a:r>
          </a:p>
          <a:p>
            <a:endParaRPr lang="en-US" sz="2000" dirty="0"/>
          </a:p>
        </p:txBody>
      </p:sp>
      <p:sp>
        <p:nvSpPr>
          <p:cNvPr id="4" name="Slide Number Placeholder 3">
            <a:extLst>
              <a:ext uri="{FF2B5EF4-FFF2-40B4-BE49-F238E27FC236}">
                <a16:creationId xmlns:a16="http://schemas.microsoft.com/office/drawing/2014/main" id="{98D66843-1657-B306-83C2-BA194B589F11}"/>
              </a:ext>
            </a:extLst>
          </p:cNvPr>
          <p:cNvSpPr>
            <a:spLocks noGrp="1"/>
          </p:cNvSpPr>
          <p:nvPr>
            <p:ph type="sldNum" sz="quarter" idx="12"/>
          </p:nvPr>
        </p:nvSpPr>
        <p:spPr/>
        <p:txBody>
          <a:bodyPr/>
          <a:lstStyle/>
          <a:p>
            <a:fld id="{106E12CD-FCB1-464E-A775-0B83FDDACE03}" type="slidenum">
              <a:rPr lang="en-US" smtClean="0"/>
              <a:pPr/>
              <a:t>6</a:t>
            </a:fld>
            <a:endParaRPr lang="en-US" dirty="0"/>
          </a:p>
        </p:txBody>
      </p:sp>
      <p:pic>
        <p:nvPicPr>
          <p:cNvPr id="6" name="Picture 5">
            <a:extLst>
              <a:ext uri="{FF2B5EF4-FFF2-40B4-BE49-F238E27FC236}">
                <a16:creationId xmlns:a16="http://schemas.microsoft.com/office/drawing/2014/main" id="{4A51D2BC-3A63-AFB0-CB6B-4C6995B867EE}"/>
              </a:ext>
            </a:extLst>
          </p:cNvPr>
          <p:cNvPicPr>
            <a:picLocks noChangeAspect="1"/>
          </p:cNvPicPr>
          <p:nvPr/>
        </p:nvPicPr>
        <p:blipFill>
          <a:blip r:embed="rId5"/>
          <a:stretch>
            <a:fillRect/>
          </a:stretch>
        </p:blipFill>
        <p:spPr>
          <a:xfrm>
            <a:off x="2779401" y="2402004"/>
            <a:ext cx="1457326" cy="1828800"/>
          </a:xfrm>
          <a:prstGeom prst="rect">
            <a:avLst/>
          </a:prstGeom>
        </p:spPr>
      </p:pic>
      <p:pic>
        <p:nvPicPr>
          <p:cNvPr id="8" name="Picture 7">
            <a:extLst>
              <a:ext uri="{FF2B5EF4-FFF2-40B4-BE49-F238E27FC236}">
                <a16:creationId xmlns:a16="http://schemas.microsoft.com/office/drawing/2014/main" id="{0B2D657D-722A-605C-1B13-F5A3F97BB9B2}"/>
              </a:ext>
            </a:extLst>
          </p:cNvPr>
          <p:cNvPicPr>
            <a:picLocks noChangeAspect="1"/>
          </p:cNvPicPr>
          <p:nvPr/>
        </p:nvPicPr>
        <p:blipFill>
          <a:blip r:embed="rId6"/>
          <a:stretch>
            <a:fillRect/>
          </a:stretch>
        </p:blipFill>
        <p:spPr>
          <a:xfrm>
            <a:off x="4907274" y="2402004"/>
            <a:ext cx="1828800" cy="1828800"/>
          </a:xfrm>
          <a:prstGeom prst="rect">
            <a:avLst/>
          </a:prstGeom>
        </p:spPr>
      </p:pic>
      <p:sp>
        <p:nvSpPr>
          <p:cNvPr id="9" name="TextBox 8">
            <a:extLst>
              <a:ext uri="{FF2B5EF4-FFF2-40B4-BE49-F238E27FC236}">
                <a16:creationId xmlns:a16="http://schemas.microsoft.com/office/drawing/2014/main" id="{846763D2-6408-7B52-1080-96E4F1AEE83A}"/>
              </a:ext>
            </a:extLst>
          </p:cNvPr>
          <p:cNvSpPr txBox="1"/>
          <p:nvPr/>
        </p:nvSpPr>
        <p:spPr>
          <a:xfrm>
            <a:off x="2918255" y="4232382"/>
            <a:ext cx="1179618" cy="338554"/>
          </a:xfrm>
          <a:prstGeom prst="rect">
            <a:avLst/>
          </a:prstGeom>
          <a:noFill/>
        </p:spPr>
        <p:txBody>
          <a:bodyPr wrap="none" rtlCol="0">
            <a:spAutoFit/>
          </a:bodyPr>
          <a:lstStyle/>
          <a:p>
            <a:r>
              <a:rPr lang="en-US" sz="1600" dirty="0"/>
              <a:t>Claire Prada</a:t>
            </a:r>
          </a:p>
        </p:txBody>
      </p:sp>
      <p:sp>
        <p:nvSpPr>
          <p:cNvPr id="10" name="TextBox 9">
            <a:extLst>
              <a:ext uri="{FF2B5EF4-FFF2-40B4-BE49-F238E27FC236}">
                <a16:creationId xmlns:a16="http://schemas.microsoft.com/office/drawing/2014/main" id="{B1D36A8A-9867-C07B-7DBA-2F3457A6A35D}"/>
              </a:ext>
            </a:extLst>
          </p:cNvPr>
          <p:cNvSpPr txBox="1"/>
          <p:nvPr/>
        </p:nvSpPr>
        <p:spPr>
          <a:xfrm>
            <a:off x="4773248" y="4226327"/>
            <a:ext cx="2096857" cy="584775"/>
          </a:xfrm>
          <a:prstGeom prst="rect">
            <a:avLst/>
          </a:prstGeom>
          <a:noFill/>
        </p:spPr>
        <p:txBody>
          <a:bodyPr wrap="none" rtlCol="0">
            <a:spAutoFit/>
          </a:bodyPr>
          <a:lstStyle/>
          <a:p>
            <a:pPr algn="ctr"/>
            <a:r>
              <a:rPr lang="en-US" sz="1600" dirty="0"/>
              <a:t>Mathias Fink</a:t>
            </a:r>
          </a:p>
          <a:p>
            <a:pPr algn="ctr"/>
            <a:r>
              <a:rPr lang="en-US" sz="1600" dirty="0"/>
              <a:t>(Claire Prada’s Advisor)</a:t>
            </a:r>
          </a:p>
        </p:txBody>
      </p:sp>
      <p:pic>
        <p:nvPicPr>
          <p:cNvPr id="5" name="Audio 4">
            <a:hlinkClick r:id="" action="ppaction://media"/>
            <a:extLst>
              <a:ext uri="{FF2B5EF4-FFF2-40B4-BE49-F238E27FC236}">
                <a16:creationId xmlns:a16="http://schemas.microsoft.com/office/drawing/2014/main" id="{AA194191-F13A-4B25-F00E-75629058773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429844474"/>
      </p:ext>
    </p:extLst>
  </p:cSld>
  <p:clrMapOvr>
    <a:masterClrMapping/>
  </p:clrMapOvr>
  <mc:AlternateContent xmlns:mc="http://schemas.openxmlformats.org/markup-compatibility/2006">
    <mc:Choice xmlns:p14="http://schemas.microsoft.com/office/powerpoint/2010/main" Requires="p14">
      <p:transition spd="slow" p14:dur="2000" advTm="25349"/>
    </mc:Choice>
    <mc:Fallback>
      <p:transition spd="slow" advTm="25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71DF-0FF2-4D48-79D4-4457436F509B}"/>
              </a:ext>
            </a:extLst>
          </p:cNvPr>
          <p:cNvSpPr>
            <a:spLocks noGrp="1"/>
          </p:cNvSpPr>
          <p:nvPr>
            <p:ph type="title"/>
          </p:nvPr>
        </p:nvSpPr>
        <p:spPr/>
        <p:txBody>
          <a:bodyPr/>
          <a:lstStyle/>
          <a:p>
            <a:r>
              <a:rPr lang="en-US" dirty="0"/>
              <a:t>Performing DORT</a:t>
            </a:r>
          </a:p>
        </p:txBody>
      </p:sp>
      <p:sp>
        <p:nvSpPr>
          <p:cNvPr id="3" name="Content Placeholder 2">
            <a:extLst>
              <a:ext uri="{FF2B5EF4-FFF2-40B4-BE49-F238E27FC236}">
                <a16:creationId xmlns:a16="http://schemas.microsoft.com/office/drawing/2014/main" id="{DD35A3DC-88F2-E783-E982-EBF199B3F4BB}"/>
              </a:ext>
            </a:extLst>
          </p:cNvPr>
          <p:cNvSpPr>
            <a:spLocks noGrp="1"/>
          </p:cNvSpPr>
          <p:nvPr>
            <p:ph idx="1"/>
          </p:nvPr>
        </p:nvSpPr>
        <p:spPr>
          <a:xfrm>
            <a:off x="3369945" y="1764364"/>
            <a:ext cx="1238250" cy="548641"/>
          </a:xfrm>
        </p:spPr>
        <p:txBody>
          <a:bodyPr/>
          <a:lstStyle/>
          <a:p>
            <a:pPr marL="0" indent="0">
              <a:buNone/>
            </a:pPr>
            <a:r>
              <a:rPr lang="en-US" dirty="0"/>
              <a:t>DORT</a:t>
            </a:r>
          </a:p>
        </p:txBody>
      </p:sp>
      <p:sp>
        <p:nvSpPr>
          <p:cNvPr id="4" name="Slide Number Placeholder 3">
            <a:extLst>
              <a:ext uri="{FF2B5EF4-FFF2-40B4-BE49-F238E27FC236}">
                <a16:creationId xmlns:a16="http://schemas.microsoft.com/office/drawing/2014/main" id="{4FC69722-5A61-AF23-6B92-CCFD501383BC}"/>
              </a:ext>
            </a:extLst>
          </p:cNvPr>
          <p:cNvSpPr>
            <a:spLocks noGrp="1"/>
          </p:cNvSpPr>
          <p:nvPr>
            <p:ph type="sldNum" sz="quarter" idx="12"/>
          </p:nvPr>
        </p:nvSpPr>
        <p:spPr/>
        <p:txBody>
          <a:bodyPr/>
          <a:lstStyle/>
          <a:p>
            <a:fld id="{106E12CD-FCB1-464E-A775-0B83FDDACE03}" type="slidenum">
              <a:rPr lang="en-US" smtClean="0"/>
              <a:pPr/>
              <a:t>7</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D1ABC37-14B1-DB38-36B9-5353DAA99F3A}"/>
                  </a:ext>
                </a:extLst>
              </p:cNvPr>
              <p:cNvSpPr/>
              <p:nvPr/>
            </p:nvSpPr>
            <p:spPr>
              <a:xfrm>
                <a:off x="457200" y="2524125"/>
                <a:ext cx="179832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Obtain the transfer matrix </a:t>
                </a:r>
                <a14:m>
                  <m:oMath xmlns:m="http://schemas.openxmlformats.org/officeDocument/2006/math">
                    <m:r>
                      <a:rPr lang="en-US" b="1" i="1" smtClean="0">
                        <a:latin typeface="Cambria Math" panose="02040503050406030204" pitchFamily="18" charset="0"/>
                      </a:rPr>
                      <m:t>𝑯</m:t>
                    </m:r>
                    <m:d>
                      <m:dPr>
                        <m:ctrlPr>
                          <a:rPr lang="en-US" b="0" i="1" smtClean="0">
                            <a:latin typeface="Cambria Math" panose="02040503050406030204" pitchFamily="18" charset="0"/>
                          </a:rPr>
                        </m:ctrlPr>
                      </m:dPr>
                      <m:e>
                        <m:r>
                          <a:rPr lang="el-GR" i="1">
                            <a:latin typeface="Cambria Math" panose="02040503050406030204" pitchFamily="18" charset="0"/>
                          </a:rPr>
                          <m:t>𝜆</m:t>
                        </m:r>
                      </m:e>
                    </m:d>
                  </m:oMath>
                </a14:m>
                <a:endParaRPr lang="en-US" dirty="0"/>
              </a:p>
            </p:txBody>
          </p:sp>
        </mc:Choice>
        <mc:Fallback xmlns="">
          <p:sp>
            <p:nvSpPr>
              <p:cNvPr id="5" name="Rectangle 4">
                <a:extLst>
                  <a:ext uri="{FF2B5EF4-FFF2-40B4-BE49-F238E27FC236}">
                    <a16:creationId xmlns:a16="http://schemas.microsoft.com/office/drawing/2014/main" id="{5D1ABC37-14B1-DB38-36B9-5353DAA99F3A}"/>
                  </a:ext>
                </a:extLst>
              </p:cNvPr>
              <p:cNvSpPr>
                <a:spLocks noRot="1" noChangeAspect="1" noMove="1" noResize="1" noEditPoints="1" noAdjustHandles="1" noChangeArrowheads="1" noChangeShapeType="1" noTextEdit="1"/>
              </p:cNvSpPr>
              <p:nvPr/>
            </p:nvSpPr>
            <p:spPr>
              <a:xfrm>
                <a:off x="457200" y="2524125"/>
                <a:ext cx="1798320" cy="91440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EB5C21B-BDA6-9EF2-94A1-3A07109B67A2}"/>
                  </a:ext>
                </a:extLst>
              </p:cNvPr>
              <p:cNvSpPr/>
              <p:nvPr/>
            </p:nvSpPr>
            <p:spPr>
              <a:xfrm>
                <a:off x="2773680" y="2524125"/>
                <a:ext cx="243078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Take the singular value decomposition (SVD) of </a:t>
                </a:r>
                <a14:m>
                  <m:oMath xmlns:m="http://schemas.openxmlformats.org/officeDocument/2006/math">
                    <m:r>
                      <a:rPr lang="en-US" b="1" i="1" smtClean="0">
                        <a:latin typeface="Cambria Math" panose="02040503050406030204" pitchFamily="18" charset="0"/>
                      </a:rPr>
                      <m:t>𝑯</m:t>
                    </m:r>
                    <m:d>
                      <m:dPr>
                        <m:ctrlPr>
                          <a:rPr lang="en-US" b="0" i="1" smtClean="0">
                            <a:latin typeface="Cambria Math" panose="02040503050406030204" pitchFamily="18" charset="0"/>
                          </a:rPr>
                        </m:ctrlPr>
                      </m:dPr>
                      <m:e>
                        <m:r>
                          <a:rPr lang="el-GR" i="1">
                            <a:latin typeface="Cambria Math" panose="02040503050406030204" pitchFamily="18" charset="0"/>
                          </a:rPr>
                          <m:t>𝜆</m:t>
                        </m:r>
                      </m:e>
                    </m:d>
                  </m:oMath>
                </a14:m>
                <a:endParaRPr lang="en-US" dirty="0"/>
              </a:p>
            </p:txBody>
          </p:sp>
        </mc:Choice>
        <mc:Fallback xmlns="">
          <p:sp>
            <p:nvSpPr>
              <p:cNvPr id="6" name="Rectangle 5">
                <a:extLst>
                  <a:ext uri="{FF2B5EF4-FFF2-40B4-BE49-F238E27FC236}">
                    <a16:creationId xmlns:a16="http://schemas.microsoft.com/office/drawing/2014/main" id="{FEB5C21B-BDA6-9EF2-94A1-3A07109B67A2}"/>
                  </a:ext>
                </a:extLst>
              </p:cNvPr>
              <p:cNvSpPr>
                <a:spLocks noRot="1" noChangeAspect="1" noMove="1" noResize="1" noEditPoints="1" noAdjustHandles="1" noChangeArrowheads="1" noChangeShapeType="1" noTextEdit="1"/>
              </p:cNvSpPr>
              <p:nvPr/>
            </p:nvSpPr>
            <p:spPr>
              <a:xfrm>
                <a:off x="2773680" y="2524125"/>
                <a:ext cx="2430780" cy="914400"/>
              </a:xfrm>
              <a:prstGeom prst="rect">
                <a:avLst/>
              </a:prstGeom>
              <a:blipFill>
                <a:blip r:embed="rId6"/>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8ACEF414-6BC7-BEEA-32D0-B1C3F49538C8}"/>
              </a:ext>
            </a:extLst>
          </p:cNvPr>
          <p:cNvCxnSpPr>
            <a:stCxn id="5" idx="3"/>
            <a:endCxn id="6" idx="1"/>
          </p:cNvCxnSpPr>
          <p:nvPr/>
        </p:nvCxnSpPr>
        <p:spPr>
          <a:xfrm>
            <a:off x="2255520" y="2981325"/>
            <a:ext cx="518160" cy="0"/>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A956DC4-C821-E830-2FE0-E34221122AEE}"/>
                  </a:ext>
                </a:extLst>
              </p:cNvPr>
              <p:cNvSpPr/>
              <p:nvPr/>
            </p:nvSpPr>
            <p:spPr>
              <a:xfrm>
                <a:off x="6195060" y="1758649"/>
                <a:ext cx="2430780" cy="67437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Cambria Math" panose="02040503050406030204" pitchFamily="18" charset="0"/>
                  </a:rPr>
                  <a:t>Left-singular vectors</a:t>
                </a:r>
              </a:p>
              <a:p>
                <a:pPr algn="ct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l-GR" i="1">
                                  <a:latin typeface="Cambria Math" panose="02040503050406030204" pitchFamily="18" charset="0"/>
                                </a:rPr>
                                <m:t>𝜆</m:t>
                              </m:r>
                            </m:e>
                          </m:d>
                        </m:e>
                      </m:d>
                    </m:oMath>
                  </m:oMathPara>
                </a14:m>
                <a:endParaRPr lang="en-US" dirty="0"/>
              </a:p>
            </p:txBody>
          </p:sp>
        </mc:Choice>
        <mc:Fallback xmlns="">
          <p:sp>
            <p:nvSpPr>
              <p:cNvPr id="10" name="Rectangle 9">
                <a:extLst>
                  <a:ext uri="{FF2B5EF4-FFF2-40B4-BE49-F238E27FC236}">
                    <a16:creationId xmlns:a16="http://schemas.microsoft.com/office/drawing/2014/main" id="{6A956DC4-C821-E830-2FE0-E34221122AEE}"/>
                  </a:ext>
                </a:extLst>
              </p:cNvPr>
              <p:cNvSpPr>
                <a:spLocks noRot="1" noChangeAspect="1" noMove="1" noResize="1" noEditPoints="1" noAdjustHandles="1" noChangeArrowheads="1" noChangeShapeType="1" noTextEdit="1"/>
              </p:cNvSpPr>
              <p:nvPr/>
            </p:nvSpPr>
            <p:spPr>
              <a:xfrm>
                <a:off x="6195060" y="1758649"/>
                <a:ext cx="2430780" cy="67437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F982AFF-7BEB-D87B-1B22-61CE849A662E}"/>
                  </a:ext>
                </a:extLst>
              </p:cNvPr>
              <p:cNvSpPr/>
              <p:nvPr/>
            </p:nvSpPr>
            <p:spPr>
              <a:xfrm>
                <a:off x="6195060" y="2642235"/>
                <a:ext cx="2430780" cy="6781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latin typeface="Cambria Math" panose="02040503050406030204" pitchFamily="18" charset="0"/>
                  </a:rPr>
                  <a:t>Right-singular vectors</a:t>
                </a:r>
              </a:p>
              <a:p>
                <a:pPr algn="ct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l-GR" i="1">
                                  <a:latin typeface="Cambria Math" panose="02040503050406030204" pitchFamily="18" charset="0"/>
                                </a:rPr>
                                <m:t>𝜆</m:t>
                              </m:r>
                            </m:e>
                          </m:d>
                        </m:e>
                      </m:d>
                    </m:oMath>
                  </m:oMathPara>
                </a14:m>
                <a:endParaRPr lang="en-US" dirty="0"/>
              </a:p>
            </p:txBody>
          </p:sp>
        </mc:Choice>
        <mc:Fallback xmlns="">
          <p:sp>
            <p:nvSpPr>
              <p:cNvPr id="11" name="Rectangle 10">
                <a:extLst>
                  <a:ext uri="{FF2B5EF4-FFF2-40B4-BE49-F238E27FC236}">
                    <a16:creationId xmlns:a16="http://schemas.microsoft.com/office/drawing/2014/main" id="{2F982AFF-7BEB-D87B-1B22-61CE849A662E}"/>
                  </a:ext>
                </a:extLst>
              </p:cNvPr>
              <p:cNvSpPr>
                <a:spLocks noRot="1" noChangeAspect="1" noMove="1" noResize="1" noEditPoints="1" noAdjustHandles="1" noChangeArrowheads="1" noChangeShapeType="1" noTextEdit="1"/>
              </p:cNvSpPr>
              <p:nvPr/>
            </p:nvSpPr>
            <p:spPr>
              <a:xfrm>
                <a:off x="6195060" y="2642235"/>
                <a:ext cx="2430780" cy="67818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6F67D9-578B-392E-3D39-77E562F9CE1A}"/>
                  </a:ext>
                </a:extLst>
              </p:cNvPr>
              <p:cNvSpPr/>
              <p:nvPr/>
            </p:nvSpPr>
            <p:spPr>
              <a:xfrm>
                <a:off x="6195060" y="3529631"/>
                <a:ext cx="2430780" cy="678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Cambria Math" panose="02040503050406030204" pitchFamily="18" charset="0"/>
                  </a:rPr>
                  <a:t>Singular values</a:t>
                </a:r>
              </a:p>
              <a:p>
                <a:pPr algn="ct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b="1"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l-GR" i="1">
                                  <a:latin typeface="Cambria Math" panose="02040503050406030204" pitchFamily="18" charset="0"/>
                                </a:rPr>
                                <m:t>𝜆</m:t>
                              </m:r>
                            </m:e>
                          </m:d>
                        </m:e>
                      </m:d>
                    </m:oMath>
                  </m:oMathPara>
                </a14:m>
                <a:endParaRPr lang="en-US" dirty="0"/>
              </a:p>
            </p:txBody>
          </p:sp>
        </mc:Choice>
        <mc:Fallback xmlns="">
          <p:sp>
            <p:nvSpPr>
              <p:cNvPr id="12" name="Rectangle 11">
                <a:extLst>
                  <a:ext uri="{FF2B5EF4-FFF2-40B4-BE49-F238E27FC236}">
                    <a16:creationId xmlns:a16="http://schemas.microsoft.com/office/drawing/2014/main" id="{C26F67D9-578B-392E-3D39-77E562F9CE1A}"/>
                  </a:ext>
                </a:extLst>
              </p:cNvPr>
              <p:cNvSpPr>
                <a:spLocks noRot="1" noChangeAspect="1" noMove="1" noResize="1" noEditPoints="1" noAdjustHandles="1" noChangeArrowheads="1" noChangeShapeType="1" noTextEdit="1"/>
              </p:cNvSpPr>
              <p:nvPr/>
            </p:nvSpPr>
            <p:spPr>
              <a:xfrm>
                <a:off x="6195060" y="3529631"/>
                <a:ext cx="2430780" cy="678173"/>
              </a:xfrm>
              <a:prstGeom prst="rect">
                <a:avLst/>
              </a:prstGeom>
              <a:blipFill>
                <a:blip r:embed="rId9"/>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F107158-F06F-5EB6-5E78-28A1EA6403B9}"/>
              </a:ext>
            </a:extLst>
          </p:cNvPr>
          <p:cNvCxnSpPr>
            <a:cxnSpLocks/>
            <a:stCxn id="6" idx="3"/>
            <a:endCxn id="10" idx="1"/>
          </p:cNvCxnSpPr>
          <p:nvPr/>
        </p:nvCxnSpPr>
        <p:spPr>
          <a:xfrm flipV="1">
            <a:off x="5204460" y="2095834"/>
            <a:ext cx="990600" cy="885491"/>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E4D47404-7F3B-007E-C7F0-7DC5DB99285A}"/>
              </a:ext>
            </a:extLst>
          </p:cNvPr>
          <p:cNvCxnSpPr>
            <a:cxnSpLocks/>
            <a:stCxn id="6" idx="3"/>
            <a:endCxn id="11" idx="1"/>
          </p:cNvCxnSpPr>
          <p:nvPr/>
        </p:nvCxnSpPr>
        <p:spPr>
          <a:xfrm>
            <a:off x="5204460" y="2981325"/>
            <a:ext cx="990600" cy="0"/>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2ADBB6A9-7157-820A-C577-6DEE47B44EE7}"/>
              </a:ext>
            </a:extLst>
          </p:cNvPr>
          <p:cNvCxnSpPr>
            <a:cxnSpLocks/>
            <a:stCxn id="6" idx="3"/>
            <a:endCxn id="12" idx="1"/>
          </p:cNvCxnSpPr>
          <p:nvPr/>
        </p:nvCxnSpPr>
        <p:spPr>
          <a:xfrm>
            <a:off x="5204460" y="2981325"/>
            <a:ext cx="990600" cy="887393"/>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3442B05A-A07F-E271-4988-8D903484A79F}"/>
              </a:ext>
            </a:extLst>
          </p:cNvPr>
          <p:cNvCxnSpPr>
            <a:cxnSpLocks/>
          </p:cNvCxnSpPr>
          <p:nvPr/>
        </p:nvCxnSpPr>
        <p:spPr>
          <a:xfrm>
            <a:off x="2624138" y="2242185"/>
            <a:ext cx="271176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282161BD-CD82-4A44-F7B0-6F4D32CDCA89}"/>
              </a:ext>
            </a:extLst>
          </p:cNvPr>
          <p:cNvCxnSpPr>
            <a:cxnSpLocks/>
          </p:cNvCxnSpPr>
          <p:nvPr/>
        </p:nvCxnSpPr>
        <p:spPr>
          <a:xfrm>
            <a:off x="2624138" y="2241566"/>
            <a:ext cx="0" cy="304800"/>
          </a:xfrm>
          <a:prstGeom prst="line">
            <a:avLst/>
          </a:prstGeom>
          <a:effectLst/>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11BF1E0-2D98-EB5A-2BDE-6BD5216172A4}"/>
              </a:ext>
            </a:extLst>
          </p:cNvPr>
          <p:cNvCxnSpPr>
            <a:cxnSpLocks/>
          </p:cNvCxnSpPr>
          <p:nvPr/>
        </p:nvCxnSpPr>
        <p:spPr>
          <a:xfrm>
            <a:off x="5335905" y="2242185"/>
            <a:ext cx="0" cy="304800"/>
          </a:xfrm>
          <a:prstGeom prst="line">
            <a:avLst/>
          </a:prstGeom>
          <a:effectLst/>
        </p:spPr>
        <p:style>
          <a:lnRef idx="2">
            <a:schemeClr val="dk1"/>
          </a:lnRef>
          <a:fillRef idx="0">
            <a:schemeClr val="dk1"/>
          </a:fillRef>
          <a:effectRef idx="1">
            <a:schemeClr val="dk1"/>
          </a:effectRef>
          <a:fontRef idx="minor">
            <a:schemeClr val="tx1"/>
          </a:fontRef>
        </p:style>
      </p:cxnSp>
      <p:sp>
        <p:nvSpPr>
          <p:cNvPr id="32" name="Content Placeholder 2">
            <a:extLst>
              <a:ext uri="{FF2B5EF4-FFF2-40B4-BE49-F238E27FC236}">
                <a16:creationId xmlns:a16="http://schemas.microsoft.com/office/drawing/2014/main" id="{E9376340-BF92-3E0C-CFB2-EA63FEFA9E52}"/>
              </a:ext>
            </a:extLst>
          </p:cNvPr>
          <p:cNvSpPr txBox="1">
            <a:spLocks/>
          </p:cNvSpPr>
          <p:nvPr/>
        </p:nvSpPr>
        <p:spPr>
          <a:xfrm>
            <a:off x="6203635" y="1000792"/>
            <a:ext cx="2491737" cy="54864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Results of DORT</a:t>
            </a:r>
          </a:p>
        </p:txBody>
      </p:sp>
      <p:cxnSp>
        <p:nvCxnSpPr>
          <p:cNvPr id="33" name="Straight Connector 32">
            <a:extLst>
              <a:ext uri="{FF2B5EF4-FFF2-40B4-BE49-F238E27FC236}">
                <a16:creationId xmlns:a16="http://schemas.microsoft.com/office/drawing/2014/main" id="{01F7B70B-DD5F-5F35-9C09-5D36E4D0429E}"/>
              </a:ext>
            </a:extLst>
          </p:cNvPr>
          <p:cNvCxnSpPr>
            <a:cxnSpLocks/>
          </p:cNvCxnSpPr>
          <p:nvPr/>
        </p:nvCxnSpPr>
        <p:spPr>
          <a:xfrm>
            <a:off x="6053138" y="1472898"/>
            <a:ext cx="271176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3F5A4F3-BD95-41D2-B196-F8AB335AB4F0}"/>
              </a:ext>
            </a:extLst>
          </p:cNvPr>
          <p:cNvCxnSpPr>
            <a:cxnSpLocks/>
          </p:cNvCxnSpPr>
          <p:nvPr/>
        </p:nvCxnSpPr>
        <p:spPr>
          <a:xfrm>
            <a:off x="6053138" y="1472279"/>
            <a:ext cx="0" cy="304800"/>
          </a:xfrm>
          <a:prstGeom prst="line">
            <a:avLst/>
          </a:prstGeom>
          <a:effectLst/>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E425E426-EC66-4410-CA3A-1FE674E9F717}"/>
              </a:ext>
            </a:extLst>
          </p:cNvPr>
          <p:cNvCxnSpPr>
            <a:cxnSpLocks/>
          </p:cNvCxnSpPr>
          <p:nvPr/>
        </p:nvCxnSpPr>
        <p:spPr>
          <a:xfrm>
            <a:off x="8764905" y="1472898"/>
            <a:ext cx="0" cy="304800"/>
          </a:xfrm>
          <a:prstGeom prst="line">
            <a:avLst/>
          </a:prstGeom>
          <a:effectLst/>
        </p:spPr>
        <p:style>
          <a:lnRef idx="2">
            <a:schemeClr val="dk1"/>
          </a:lnRef>
          <a:fillRef idx="0">
            <a:schemeClr val="dk1"/>
          </a:fillRef>
          <a:effectRef idx="1">
            <a:schemeClr val="dk1"/>
          </a:effectRef>
          <a:fontRef idx="minor">
            <a:schemeClr val="tx1"/>
          </a:fontRef>
        </p:style>
      </p:cxnSp>
      <p:pic>
        <p:nvPicPr>
          <p:cNvPr id="7" name="Audio 6">
            <a:hlinkClick r:id="" action="ppaction://media"/>
            <a:extLst>
              <a:ext uri="{FF2B5EF4-FFF2-40B4-BE49-F238E27FC236}">
                <a16:creationId xmlns:a16="http://schemas.microsoft.com/office/drawing/2014/main" id="{F277A80F-A0B5-7D69-8725-5AD5DF44244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2526700047"/>
      </p:ext>
    </p:extLst>
  </p:cSld>
  <p:clrMapOvr>
    <a:masterClrMapping/>
  </p:clrMapOvr>
  <mc:AlternateContent xmlns:mc="http://schemas.openxmlformats.org/markup-compatibility/2006">
    <mc:Choice xmlns:p14="http://schemas.microsoft.com/office/powerpoint/2010/main" Requires="p14">
      <p:transition spd="slow" p14:dur="2000" advTm="18643"/>
    </mc:Choice>
    <mc:Fallback>
      <p:transition spd="slow" advTm="18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F4B3-0F14-2BF8-FAAF-401839A77805}"/>
              </a:ext>
            </a:extLst>
          </p:cNvPr>
          <p:cNvSpPr>
            <a:spLocks noGrp="1"/>
          </p:cNvSpPr>
          <p:nvPr>
            <p:ph type="title"/>
          </p:nvPr>
        </p:nvSpPr>
        <p:spPr/>
        <p:txBody>
          <a:bodyPr/>
          <a:lstStyle/>
          <a:p>
            <a:r>
              <a:rPr lang="en-US" sz="2800" dirty="0"/>
              <a:t>Singular Vectors and Singular Values from DORT</a:t>
            </a:r>
          </a:p>
        </p:txBody>
      </p:sp>
      <p:pic>
        <p:nvPicPr>
          <p:cNvPr id="7" name="Content Placeholder 6">
            <a:extLst>
              <a:ext uri="{FF2B5EF4-FFF2-40B4-BE49-F238E27FC236}">
                <a16:creationId xmlns:a16="http://schemas.microsoft.com/office/drawing/2014/main" id="{3718BE2B-8AC7-085E-2256-D18D2248F24F}"/>
              </a:ext>
            </a:extLst>
          </p:cNvPr>
          <p:cNvPicPr>
            <a:picLocks noGrp="1" noChangeAspect="1"/>
          </p:cNvPicPr>
          <p:nvPr>
            <p:ph idx="1"/>
          </p:nvPr>
        </p:nvPicPr>
        <p:blipFill>
          <a:blip r:embed="rId5"/>
          <a:stretch>
            <a:fillRect/>
          </a:stretch>
        </p:blipFill>
        <p:spPr>
          <a:xfrm>
            <a:off x="411883" y="857250"/>
            <a:ext cx="4708354" cy="3803650"/>
          </a:xfrm>
        </p:spPr>
      </p:pic>
      <p:sp>
        <p:nvSpPr>
          <p:cNvPr id="4" name="Slide Number Placeholder 3">
            <a:extLst>
              <a:ext uri="{FF2B5EF4-FFF2-40B4-BE49-F238E27FC236}">
                <a16:creationId xmlns:a16="http://schemas.microsoft.com/office/drawing/2014/main" id="{DB869DE0-6DD7-2E1E-6B45-EC5176C143D7}"/>
              </a:ext>
            </a:extLst>
          </p:cNvPr>
          <p:cNvSpPr>
            <a:spLocks noGrp="1"/>
          </p:cNvSpPr>
          <p:nvPr>
            <p:ph type="sldNum" sz="quarter" idx="12"/>
          </p:nvPr>
        </p:nvSpPr>
        <p:spPr/>
        <p:txBody>
          <a:bodyPr/>
          <a:lstStyle/>
          <a:p>
            <a:fld id="{106E12CD-FCB1-464E-A775-0B83FDDACE03}" type="slidenum">
              <a:rPr lang="en-US" smtClean="0"/>
              <a:pPr/>
              <a:t>8</a:t>
            </a:fld>
            <a:endParaRPr lang="en-US"/>
          </a:p>
        </p:txBody>
      </p:sp>
      <p:sp>
        <p:nvSpPr>
          <p:cNvPr id="8" name="TextBox 7">
            <a:extLst>
              <a:ext uri="{FF2B5EF4-FFF2-40B4-BE49-F238E27FC236}">
                <a16:creationId xmlns:a16="http://schemas.microsoft.com/office/drawing/2014/main" id="{353572F8-E577-6371-6C3B-3F73DEB2D41B}"/>
              </a:ext>
            </a:extLst>
          </p:cNvPr>
          <p:cNvSpPr txBox="1"/>
          <p:nvPr/>
        </p:nvSpPr>
        <p:spPr>
          <a:xfrm>
            <a:off x="5120237" y="944880"/>
            <a:ext cx="3871363" cy="3739485"/>
          </a:xfrm>
          <a:prstGeom prst="rect">
            <a:avLst/>
          </a:prstGeom>
          <a:noFill/>
        </p:spPr>
        <p:txBody>
          <a:bodyPr wrap="square" rtlCol="0">
            <a:spAutoFit/>
          </a:bodyPr>
          <a:lstStyle/>
          <a:p>
            <a:r>
              <a:rPr lang="en-US" dirty="0"/>
              <a:t>Singular vectors from DORT tell one how to beamform to focus on individual scatterers*</a:t>
            </a:r>
          </a:p>
          <a:p>
            <a:endParaRPr lang="en-US" dirty="0"/>
          </a:p>
          <a:p>
            <a:r>
              <a:rPr lang="en-US" dirty="0"/>
              <a:t>Components of singular vectors are used to determine amplitudes and phases of individual elements</a:t>
            </a:r>
          </a:p>
          <a:p>
            <a:endParaRPr lang="en-US" dirty="0"/>
          </a:p>
          <a:p>
            <a:r>
              <a:rPr lang="en-US" dirty="0"/>
              <a:t>Singular values relate to scattering strength*</a:t>
            </a:r>
            <a:r>
              <a:rPr lang="en-US" baseline="30000" dirty="0"/>
              <a:t>,</a:t>
            </a:r>
            <a:r>
              <a:rPr lang="en-US" dirty="0"/>
              <a:t>**</a:t>
            </a:r>
          </a:p>
          <a:p>
            <a:endParaRPr lang="en-US" dirty="0"/>
          </a:p>
          <a:p>
            <a:endParaRPr lang="en-US" dirty="0"/>
          </a:p>
          <a:p>
            <a:r>
              <a:rPr lang="en-US" sz="1050" dirty="0"/>
              <a:t>*Under certain conditions, i.e. “ideally-resolved” scatterers; see [4].</a:t>
            </a:r>
          </a:p>
          <a:p>
            <a:r>
              <a:rPr lang="en-US" sz="1050" dirty="0"/>
              <a:t>**Roughly speaking; see [4].</a:t>
            </a:r>
          </a:p>
        </p:txBody>
      </p:sp>
      <p:sp>
        <p:nvSpPr>
          <p:cNvPr id="5" name="TextBox 4">
            <a:extLst>
              <a:ext uri="{FF2B5EF4-FFF2-40B4-BE49-F238E27FC236}">
                <a16:creationId xmlns:a16="http://schemas.microsoft.com/office/drawing/2014/main" id="{2AEBD07B-3B62-835F-D0E6-F049CC6E6176}"/>
              </a:ext>
            </a:extLst>
          </p:cNvPr>
          <p:cNvSpPr txBox="1"/>
          <p:nvPr/>
        </p:nvSpPr>
        <p:spPr>
          <a:xfrm>
            <a:off x="674913" y="4748530"/>
            <a:ext cx="5708470" cy="369332"/>
          </a:xfrm>
          <a:prstGeom prst="rect">
            <a:avLst/>
          </a:prstGeom>
          <a:noFill/>
        </p:spPr>
        <p:txBody>
          <a:bodyPr wrap="square">
            <a:spAutoFit/>
          </a:bodyPr>
          <a:lstStyle/>
          <a:p>
            <a:pPr marL="0" indent="0">
              <a:buNone/>
            </a:pPr>
            <a:r>
              <a:rPr lang="en-US" sz="900" dirty="0">
                <a:solidFill>
                  <a:schemeClr val="bg1"/>
                </a:solidFill>
              </a:rPr>
              <a:t>[4] M. Fink and C. Prada, Detection and Imaging in Complex Media with the D.O.R.T. Method, pp. 107–134. </a:t>
            </a:r>
          </a:p>
          <a:p>
            <a:pPr marL="0" indent="0">
              <a:buNone/>
            </a:pPr>
            <a:r>
              <a:rPr lang="en-US" sz="900" dirty="0">
                <a:solidFill>
                  <a:schemeClr val="bg1"/>
                </a:solidFill>
              </a:rPr>
              <a:t>      Springer Berlin Heidelberg, 2002. From the book titled Imaging of Complex Media with acoustic and seismic waves.</a:t>
            </a:r>
          </a:p>
        </p:txBody>
      </p:sp>
      <p:pic>
        <p:nvPicPr>
          <p:cNvPr id="3" name="Audio 2">
            <a:hlinkClick r:id="" action="ppaction://media"/>
            <a:extLst>
              <a:ext uri="{FF2B5EF4-FFF2-40B4-BE49-F238E27FC236}">
                <a16:creationId xmlns:a16="http://schemas.microsoft.com/office/drawing/2014/main" id="{65A5A060-6DD2-BB01-D658-8CD01221427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7500" t="-55469" r="-137500" b="-55469"/>
          <a:stretch>
            <a:fillRect/>
          </a:stretch>
        </p:blipFill>
        <p:spPr>
          <a:xfrm>
            <a:off x="6858000" y="3857625"/>
            <a:ext cx="2286000" cy="1285875"/>
          </a:xfrm>
          <a:prstGeom prst="rect">
            <a:avLst/>
          </a:prstGeom>
        </p:spPr>
      </p:pic>
    </p:spTree>
    <p:extLst>
      <p:ext uri="{BB962C8B-B14F-4D97-AF65-F5344CB8AC3E}">
        <p14:creationId xmlns:p14="http://schemas.microsoft.com/office/powerpoint/2010/main" val="1295414417"/>
      </p:ext>
    </p:extLst>
  </p:cSld>
  <p:clrMapOvr>
    <a:masterClrMapping/>
  </p:clrMapOvr>
  <mc:AlternateContent xmlns:mc="http://schemas.openxmlformats.org/markup-compatibility/2006">
    <mc:Choice xmlns:p14="http://schemas.microsoft.com/office/powerpoint/2010/main" Requires="p14">
      <p:transition spd="slow" p14:dur="2000" advTm="54633"/>
    </mc:Choice>
    <mc:Fallback>
      <p:transition spd="slow" advTm="54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39549</TotalTime>
  <Words>2945</Words>
  <Application>Microsoft Office PowerPoint</Application>
  <PresentationFormat>On-screen Show (16:9)</PresentationFormat>
  <Paragraphs>243</Paragraphs>
  <Slides>24</Slides>
  <Notes>24</Notes>
  <HiddenSlides>0</HiddenSlides>
  <MMClips>24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Cambria Math</vt:lpstr>
      <vt:lpstr>Times New Roman</vt:lpstr>
      <vt:lpstr>Office Theme</vt:lpstr>
      <vt:lpstr>COSI 2023 – Conference Paper</vt:lpstr>
      <vt:lpstr>SW-DORT: Imaging Through Scattering Media Using Synthetic Wavelengths with DORT</vt:lpstr>
      <vt:lpstr>General Goal</vt:lpstr>
      <vt:lpstr>Background</vt:lpstr>
      <vt:lpstr>Transfer Matrices</vt:lpstr>
      <vt:lpstr>Transfer Matrix Measurement Process (For The Optical Regime)</vt:lpstr>
      <vt:lpstr>DORT Background</vt:lpstr>
      <vt:lpstr>Performing DORT</vt:lpstr>
      <vt:lpstr>Singular Vectors and Singular Values from DORT</vt:lpstr>
      <vt:lpstr>Synthetic Wavelengths – Main Idea</vt:lpstr>
      <vt:lpstr>Generating Synthetic Fields</vt:lpstr>
      <vt:lpstr>More Information on Synthetic Wavelengths</vt:lpstr>
      <vt:lpstr>Synthetic Wavelength DORT</vt:lpstr>
      <vt:lpstr>Synthetic Wavelength DORT Process</vt:lpstr>
      <vt:lpstr>Imaging Through Aberrating Media With Synthetic Wavelength DORT Simulation</vt:lpstr>
      <vt:lpstr>Simulated Setup</vt:lpstr>
      <vt:lpstr>Backpropagation without Synthetic Wavelengths</vt:lpstr>
      <vt:lpstr>Results (Without Synthetic Wavelengths)</vt:lpstr>
      <vt:lpstr>Backpropagation with Synthetic Wavelengths</vt:lpstr>
      <vt:lpstr>Results (With Synthetic Wavelengths)</vt:lpstr>
      <vt:lpstr>Experiment Conclusions</vt:lpstr>
      <vt:lpstr>Conclusion</vt:lpstr>
      <vt:lpstr>References</vt:lpstr>
      <vt:lpstr>COSI 2023 – Conference Paper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Michael Lee</cp:lastModifiedBy>
  <cp:revision>2722</cp:revision>
  <dcterms:created xsi:type="dcterms:W3CDTF">2015-07-21T16:44:10Z</dcterms:created>
  <dcterms:modified xsi:type="dcterms:W3CDTF">2023-07-17T18:00:13Z</dcterms:modified>
</cp:coreProperties>
</file>